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8"/>
  </p:notesMasterIdLst>
  <p:handoutMasterIdLst>
    <p:handoutMasterId r:id="rId29"/>
  </p:handoutMasterIdLst>
  <p:sldIdLst>
    <p:sldId id="256" r:id="rId3"/>
    <p:sldId id="345" r:id="rId4"/>
    <p:sldId id="363" r:id="rId5"/>
    <p:sldId id="347" r:id="rId6"/>
    <p:sldId id="364" r:id="rId7"/>
    <p:sldId id="348" r:id="rId8"/>
    <p:sldId id="365" r:id="rId9"/>
    <p:sldId id="349" r:id="rId10"/>
    <p:sldId id="350" r:id="rId11"/>
    <p:sldId id="351" r:id="rId12"/>
    <p:sldId id="352" r:id="rId13"/>
    <p:sldId id="353" r:id="rId14"/>
    <p:sldId id="354" r:id="rId15"/>
    <p:sldId id="366" r:id="rId16"/>
    <p:sldId id="367" r:id="rId17"/>
    <p:sldId id="355" r:id="rId18"/>
    <p:sldId id="368" r:id="rId19"/>
    <p:sldId id="356" r:id="rId20"/>
    <p:sldId id="357" r:id="rId21"/>
    <p:sldId id="369" r:id="rId22"/>
    <p:sldId id="370" r:id="rId23"/>
    <p:sldId id="371" r:id="rId24"/>
    <p:sldId id="372" r:id="rId25"/>
    <p:sldId id="358" r:id="rId26"/>
    <p:sldId id="291" r:id="rId27"/>
  </p:sldIdLst>
  <p:sldSz cx="9144000" cy="5143500" type="screen16x9"/>
  <p:notesSz cx="6858000" cy="9144000"/>
  <p:embeddedFontLst>
    <p:embeddedFont>
      <p:font typeface="Calibri" panose="020F0502020204030204" pitchFamily="34" charset="0"/>
      <p:regular r:id="rId30"/>
      <p:bold r:id="rId31"/>
      <p:italic r:id="rId32"/>
      <p:boldItalic r:id="rId33"/>
    </p:embeddedFont>
    <p:embeddedFont>
      <p:font typeface="Helvetica Neue" panose="020B0604020202020204" charset="0"/>
      <p:regular r:id="rId34"/>
      <p:bold r:id="rId35"/>
      <p:italic r:id="rId36"/>
      <p:boldItalic r:id="rId37"/>
    </p:embeddedFont>
    <p:embeddedFont>
      <p:font typeface="Helvetica Neue Light" panose="020B0604020202020204" charset="0"/>
      <p:regular r:id="rId38"/>
      <p:bold r:id="rId39"/>
      <p:italic r:id="rId40"/>
      <p:boldItalic r:id="rId41"/>
    </p:embeddedFont>
    <p:embeddedFont>
      <p:font typeface="Montserrat" pitchFamily="2" charset="0"/>
      <p:regular r:id="rId42"/>
      <p:bold r:id="rId43"/>
      <p:italic r:id="rId44"/>
      <p:boldItalic r:id="rId45"/>
    </p:embeddedFont>
    <p:embeddedFont>
      <p:font typeface="Montserrat ExtraBold" pitchFamily="2" charset="0"/>
      <p:bold r:id="rId46"/>
      <p:boldItalic r:id="rId47"/>
    </p:embeddedFont>
    <p:embeddedFont>
      <p:font typeface="Montserrat ExtraLight" pitchFamily="2" charset="0"/>
      <p:regular r:id="rId48"/>
      <p:bold r:id="rId49"/>
      <p:italic r:id="rId50"/>
      <p:boldItalic r:id="rId51"/>
    </p:embeddedFont>
    <p:embeddedFont>
      <p:font typeface="Montserrat Light" pitchFamily="2" charset="0"/>
      <p:regular r:id="rId52"/>
      <p:bold r:id="rId53"/>
      <p:italic r:id="rId54"/>
      <p:boldItalic r:id="rId55"/>
    </p:embeddedFont>
    <p:embeddedFont>
      <p:font typeface="Montserrat Medium" pitchFamily="2" charset="0"/>
      <p:regular r:id="rId56"/>
      <p:bold r:id="rId57"/>
      <p:italic r:id="rId58"/>
      <p:boldItalic r:id="rId59"/>
    </p:embeddedFont>
    <p:embeddedFont>
      <p:font typeface="Montserrat SemiBold" pitchFamily="2" charset="0"/>
      <p:regular r:id="rId60"/>
      <p:bold r:id="rId61"/>
      <p:italic r:id="rId62"/>
      <p:boldItalic r:id="rId63"/>
    </p:embeddedFont>
    <p:embeddedFont>
      <p:font typeface="Open Sans" panose="020B060402020202020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50">
          <p15:clr>
            <a:srgbClr val="A4A3A4"/>
          </p15:clr>
        </p15:guide>
        <p15:guide id="2" pos="2878">
          <p15:clr>
            <a:srgbClr val="A4A3A4"/>
          </p15:clr>
        </p15:guide>
        <p15:guide id="3" orient="horz" pos="2935">
          <p15:clr>
            <a:srgbClr val="9AA0A6"/>
          </p15:clr>
        </p15:guide>
        <p15:guide id="4" orient="horz" pos="2268">
          <p15:clr>
            <a:srgbClr val="9AA0A6"/>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jnsU2ZobfE9JwOMwME0ogPndyd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DF6"/>
    <a:srgbClr val="000000"/>
    <a:srgbClr val="77D389"/>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CE7E52-5049-4AA4-9317-2E2773516FDF}">
  <a:tblStyle styleId="{9ECE7E52-5049-4AA4-9317-2E2773516FD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77"/>
      </p:cViewPr>
      <p:guideLst>
        <p:guide orient="horz" pos="850"/>
        <p:guide pos="2878"/>
        <p:guide orient="horz" pos="2935"/>
        <p:guide orient="horz" pos="226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13.fntdata"/><Relationship Id="rId47" Type="http://schemas.openxmlformats.org/officeDocument/2006/relationships/font" Target="fonts/font18.fntdata"/><Relationship Id="rId63" Type="http://schemas.openxmlformats.org/officeDocument/2006/relationships/font" Target="fonts/font34.fntdata"/><Relationship Id="rId84"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handoutMaster" Target="handoutMasters/handout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66" Type="http://schemas.openxmlformats.org/officeDocument/2006/relationships/font" Target="fonts/font37.fntdata"/><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3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64" Type="http://schemas.openxmlformats.org/officeDocument/2006/relationships/font" Target="fonts/font35.fntdata"/><Relationship Id="rId8" Type="http://schemas.openxmlformats.org/officeDocument/2006/relationships/slide" Target="slides/slide6.xml"/><Relationship Id="rId51" Type="http://schemas.openxmlformats.org/officeDocument/2006/relationships/font" Target="fonts/font22.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font" Target="fonts/font30.fntdata"/><Relationship Id="rId67" Type="http://schemas.openxmlformats.org/officeDocument/2006/relationships/font" Target="fonts/font38.fntdata"/><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font" Target="fonts/font33.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font" Target="fonts/font31.fntdata"/><Relationship Id="rId65" Type="http://schemas.openxmlformats.org/officeDocument/2006/relationships/font" Target="fonts/font36.fntdata"/><Relationship Id="rId86"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0.fntdata"/><Relationship Id="rId34" Type="http://schemas.openxmlformats.org/officeDocument/2006/relationships/font" Target="fonts/font5.fntdata"/><Relationship Id="rId50" Type="http://schemas.openxmlformats.org/officeDocument/2006/relationships/font" Target="fonts/font21.fntdata"/><Relationship Id="rId55" Type="http://schemas.openxmlformats.org/officeDocument/2006/relationships/font" Target="fonts/font2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C70C7E-2B93-4055-BA6F-520DBC205D38}" type="datetimeFigureOut">
              <a:rPr lang="es-ES" smtClean="0"/>
              <a:t>17/07/2026</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4F26F9-60B1-4B88-8866-5A0AD726D828}" type="slidenum">
              <a:rPr lang="es-ES" smtClean="0"/>
              <a:t>‹Nº›</a:t>
            </a:fld>
            <a:endParaRPr lang="es-ES"/>
          </a:p>
        </p:txBody>
      </p:sp>
    </p:spTree>
    <p:extLst>
      <p:ext uri="{BB962C8B-B14F-4D97-AF65-F5344CB8AC3E}">
        <p14:creationId xmlns:p14="http://schemas.microsoft.com/office/powerpoint/2010/main" val="24497519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5261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319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6380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4445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5217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8354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6913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6547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4510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5912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402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0470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5286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0880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001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7937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2be6de7d600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3" name="Google Shape;913;g2be6de7d600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192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053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2461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598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2724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0887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20" name="Google Shape;7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0872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5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5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44"/>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marR="0" lvl="0"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endParaRPr/>
          </a:p>
        </p:txBody>
      </p:sp>
      <p:sp>
        <p:nvSpPr>
          <p:cNvPr id="53" name="Google Shape;53;p44"/>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marR="0" lvl="0" algn="ct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r>
              <a:rPr lang="es-ES"/>
              <a:t>José Luis Martínez Serrano</a:t>
            </a:r>
            <a:endParaRPr/>
          </a:p>
        </p:txBody>
      </p:sp>
      <p:sp>
        <p:nvSpPr>
          <p:cNvPr id="54" name="Google Shape;54;p44"/>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7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6_Placeholder-Image">
  <p:cSld name="26_Placeholder-Image">
    <p:spTree>
      <p:nvGrpSpPr>
        <p:cNvPr id="1" name="Shape 61"/>
        <p:cNvGrpSpPr/>
        <p:nvPr/>
      </p:nvGrpSpPr>
      <p:grpSpPr>
        <a:xfrm>
          <a:off x="0" y="0"/>
          <a:ext cx="0" cy="0"/>
          <a:chOff x="0" y="0"/>
          <a:chExt cx="0" cy="0"/>
        </a:xfrm>
      </p:grpSpPr>
      <p:sp>
        <p:nvSpPr>
          <p:cNvPr id="62" name="Google Shape;62;g1f1cdcec83b_0_423"/>
          <p:cNvSpPr>
            <a:spLocks noGrp="1"/>
          </p:cNvSpPr>
          <p:nvPr>
            <p:ph type="pic" idx="2"/>
          </p:nvPr>
        </p:nvSpPr>
        <p:spPr>
          <a:xfrm>
            <a:off x="1" y="0"/>
            <a:ext cx="9144000" cy="3600600"/>
          </a:xfrm>
          <a:prstGeom prst="rect">
            <a:avLst/>
          </a:prstGeom>
          <a:noFill/>
          <a:ln>
            <a:noFill/>
          </a:ln>
        </p:spPr>
      </p:sp>
      <p:sp>
        <p:nvSpPr>
          <p:cNvPr id="63" name="Google Shape;63;g1f1cdcec83b_0_423"/>
          <p:cNvSpPr txBox="1">
            <a:spLocks noGrp="1"/>
          </p:cNvSpPr>
          <p:nvPr>
            <p:ph type="sldNum" idx="12"/>
          </p:nvPr>
        </p:nvSpPr>
        <p:spPr>
          <a:xfrm>
            <a:off x="5486400" y="4491038"/>
            <a:ext cx="2133600" cy="146100"/>
          </a:xfrm>
          <a:prstGeom prst="rect">
            <a:avLst/>
          </a:prstGeom>
          <a:noFill/>
          <a:ln>
            <a:noFill/>
          </a:ln>
        </p:spPr>
        <p:txBody>
          <a:bodyPr spcFirstLastPara="1" wrap="square" lIns="19050" tIns="19050" rIns="19050" bIns="19050" anchor="b" anchorCtr="0">
            <a:spAutoFit/>
          </a:bodyPr>
          <a:lstStyle>
            <a:lvl1pPr marL="0" marR="0" lvl="0"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700"/>
              <a:buFont typeface="Helvetica Neue"/>
              <a:buNone/>
              <a:defRPr sz="7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9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66" name="Google Shape;66;p9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7" name="Google Shape;67;p9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
        <p:cNvGrpSpPr/>
        <p:nvPr/>
      </p:nvGrpSpPr>
      <p:grpSpPr>
        <a:xfrm>
          <a:off x="0" y="0"/>
          <a:ext cx="0" cy="0"/>
          <a:chOff x="0" y="0"/>
          <a:chExt cx="0" cy="0"/>
        </a:xfrm>
      </p:grpSpPr>
      <p:sp>
        <p:nvSpPr>
          <p:cNvPr id="69" name="Google Shape;69;p92"/>
          <p:cNvSpPr txBox="1">
            <a:spLocks noGrp="1"/>
          </p:cNvSpPr>
          <p:nvPr>
            <p:ph type="ctrTitle"/>
          </p:nvPr>
        </p:nvSpPr>
        <p:spPr>
          <a:xfrm>
            <a:off x="311708" y="744575"/>
            <a:ext cx="8520600" cy="2052600"/>
          </a:xfrm>
          <a:prstGeom prst="rect">
            <a:avLst/>
          </a:prstGeom>
          <a:noFill/>
          <a:ln>
            <a:noFill/>
          </a:ln>
        </p:spPr>
        <p:txBody>
          <a:bodyPr spcFirstLastPara="1" wrap="square" lIns="87675" tIns="87675" rIns="87675" bIns="87675" anchor="b" anchorCtr="0">
            <a:noAutofit/>
          </a:bodyPr>
          <a:lstStyle>
            <a:lvl1pPr marR="0" lvl="0"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Char char="■"/>
              <a:defRPr sz="5200" b="0" i="0" u="none" strike="noStrike" cap="none">
                <a:solidFill>
                  <a:srgbClr val="000000"/>
                </a:solidFill>
                <a:latin typeface="Arial"/>
                <a:ea typeface="Arial"/>
                <a:cs typeface="Arial"/>
                <a:sym typeface="Arial"/>
              </a:defRPr>
            </a:lvl9pPr>
          </a:lstStyle>
          <a:p>
            <a:endParaRPr/>
          </a:p>
        </p:txBody>
      </p:sp>
      <p:sp>
        <p:nvSpPr>
          <p:cNvPr id="70" name="Google Shape;70;p92"/>
          <p:cNvSpPr txBox="1">
            <a:spLocks noGrp="1"/>
          </p:cNvSpPr>
          <p:nvPr>
            <p:ph type="subTitle" idx="1"/>
          </p:nvPr>
        </p:nvSpPr>
        <p:spPr>
          <a:xfrm>
            <a:off x="311700" y="2834125"/>
            <a:ext cx="8520600" cy="792600"/>
          </a:xfrm>
          <a:prstGeom prst="rect">
            <a:avLst/>
          </a:prstGeom>
          <a:noFill/>
          <a:ln>
            <a:noFill/>
          </a:ln>
        </p:spPr>
        <p:txBody>
          <a:bodyPr spcFirstLastPara="1" wrap="square" lIns="87675" tIns="87675" rIns="87675" bIns="8767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71" name="Google Shape;71;p92"/>
          <p:cNvSpPr txBox="1">
            <a:spLocks noGrp="1"/>
          </p:cNvSpPr>
          <p:nvPr>
            <p:ph type="sldNum" idx="12"/>
          </p:nvPr>
        </p:nvSpPr>
        <p:spPr>
          <a:xfrm>
            <a:off x="8472458" y="4663217"/>
            <a:ext cx="548700" cy="393600"/>
          </a:xfrm>
          <a:prstGeom prst="rect">
            <a:avLst/>
          </a:prstGeom>
          <a:noFill/>
          <a:ln>
            <a:noFill/>
          </a:ln>
        </p:spPr>
        <p:txBody>
          <a:bodyPr spcFirstLastPara="1" wrap="square" lIns="87675" tIns="87675" rIns="87675" bIns="87675" anchor="ctr" anchorCtr="0">
            <a:noAutofit/>
          </a:bodyPr>
          <a:lstStyle>
            <a:lvl1pPr marL="0" marR="0" lvl="0"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1 columna">
  <p:cSld name="1_1 columna">
    <p:spTree>
      <p:nvGrpSpPr>
        <p:cNvPr id="1" name="Shape 72"/>
        <p:cNvGrpSpPr/>
        <p:nvPr/>
      </p:nvGrpSpPr>
      <p:grpSpPr>
        <a:xfrm>
          <a:off x="0" y="0"/>
          <a:ext cx="0" cy="0"/>
          <a:chOff x="0" y="0"/>
          <a:chExt cx="0" cy="0"/>
        </a:xfrm>
      </p:grpSpPr>
      <p:sp>
        <p:nvSpPr>
          <p:cNvPr id="73" name="Google Shape;73;p58"/>
          <p:cNvSpPr txBox="1">
            <a:spLocks noGrp="1"/>
          </p:cNvSpPr>
          <p:nvPr>
            <p:ph type="body" idx="1"/>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74" name="Google Shape;74;p58"/>
          <p:cNvSpPr txBox="1">
            <a:spLocks noGrp="1"/>
          </p:cNvSpPr>
          <p:nvPr>
            <p:ph type="body" idx="2"/>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75" name="Google Shape;75;p58"/>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76" name="Google Shape;76;p58"/>
          <p:cNvSpPr txBox="1">
            <a:spLocks noGrp="1"/>
          </p:cNvSpPr>
          <p:nvPr>
            <p:ph type="body" idx="3"/>
          </p:nvPr>
        </p:nvSpPr>
        <p:spPr>
          <a:xfrm>
            <a:off x="333538" y="2673134"/>
            <a:ext cx="4268400" cy="1831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 columna">
  <p:cSld name="1 columna">
    <p:spTree>
      <p:nvGrpSpPr>
        <p:cNvPr id="1" name="Shape 77"/>
        <p:cNvGrpSpPr/>
        <p:nvPr/>
      </p:nvGrpSpPr>
      <p:grpSpPr>
        <a:xfrm>
          <a:off x="0" y="0"/>
          <a:ext cx="0" cy="0"/>
          <a:chOff x="0" y="0"/>
          <a:chExt cx="0" cy="0"/>
        </a:xfrm>
      </p:grpSpPr>
      <p:sp>
        <p:nvSpPr>
          <p:cNvPr id="78" name="Google Shape;78;p59"/>
          <p:cNvSpPr/>
          <p:nvPr/>
        </p:nvSpPr>
        <p:spPr>
          <a:xfrm>
            <a:off x="0" y="0"/>
            <a:ext cx="9144000" cy="5143500"/>
          </a:xfrm>
          <a:prstGeom prst="rect">
            <a:avLst/>
          </a:prstGeom>
          <a:solidFill>
            <a:srgbClr val="0A263B"/>
          </a:solidFill>
          <a:ln w="12700" cap="flat" cmpd="sng">
            <a:solidFill>
              <a:srgbClr val="A75E24"/>
            </a:solidFill>
            <a:prstDash val="solid"/>
            <a:miter lim="800000"/>
            <a:headEnd type="none" w="sm" len="sm"/>
            <a:tailEnd type="none" w="sm" len="sm"/>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lt1"/>
              </a:solidFill>
              <a:latin typeface="Montserrat"/>
              <a:ea typeface="Montserrat"/>
              <a:cs typeface="Montserrat"/>
              <a:sym typeface="Montserrat"/>
            </a:endParaRPr>
          </a:p>
        </p:txBody>
      </p:sp>
      <p:sp>
        <p:nvSpPr>
          <p:cNvPr id="79" name="Google Shape;79;p59"/>
          <p:cNvSpPr txBox="1">
            <a:spLocks noGrp="1"/>
          </p:cNvSpPr>
          <p:nvPr>
            <p:ph type="body" idx="1"/>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2500"/>
              <a:buFont typeface="Arial"/>
              <a:buNone/>
              <a:defRPr sz="25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80" name="Google Shape;80;p59"/>
          <p:cNvSpPr txBox="1">
            <a:spLocks noGrp="1"/>
          </p:cNvSpPr>
          <p:nvPr>
            <p:ph type="body" idx="2"/>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900"/>
              <a:buFont typeface="Arial"/>
              <a:buNone/>
              <a:defRPr sz="9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81" name="Google Shape;81;p59"/>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82" name="Google Shape;82;p59"/>
          <p:cNvSpPr txBox="1">
            <a:spLocks noGrp="1"/>
          </p:cNvSpPr>
          <p:nvPr>
            <p:ph type="body" idx="3"/>
          </p:nvPr>
        </p:nvSpPr>
        <p:spPr>
          <a:xfrm>
            <a:off x="333538" y="2673134"/>
            <a:ext cx="4268400" cy="1831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900"/>
              <a:buFont typeface="Arial"/>
              <a:buNone/>
              <a:defRPr sz="900" b="0" i="0" u="none" strike="noStrike" cap="none">
                <a:solidFill>
                  <a:schemeClr val="lt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pic>
        <p:nvPicPr>
          <p:cNvPr id="83" name="Google Shape;83;p59"/>
          <p:cNvPicPr preferRelativeResize="0"/>
          <p:nvPr/>
        </p:nvPicPr>
        <p:blipFill rotWithShape="1">
          <a:blip r:embed="rId2">
            <a:alphaModFix/>
          </a:blip>
          <a:srcRect/>
          <a:stretch/>
        </p:blipFill>
        <p:spPr>
          <a:xfrm>
            <a:off x="416728" y="277686"/>
            <a:ext cx="889001" cy="28775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columnas">
  <p:cSld name="2 columnas">
    <p:spTree>
      <p:nvGrpSpPr>
        <p:cNvPr id="1" name="Shape 84"/>
        <p:cNvGrpSpPr/>
        <p:nvPr/>
      </p:nvGrpSpPr>
      <p:grpSpPr>
        <a:xfrm>
          <a:off x="0" y="0"/>
          <a:ext cx="0" cy="0"/>
          <a:chOff x="0" y="0"/>
          <a:chExt cx="0" cy="0"/>
        </a:xfrm>
      </p:grpSpPr>
      <p:sp>
        <p:nvSpPr>
          <p:cNvPr id="85" name="Google Shape;85;p60"/>
          <p:cNvSpPr txBox="1">
            <a:spLocks noGrp="1"/>
          </p:cNvSpPr>
          <p:nvPr>
            <p:ph type="body" idx="1"/>
          </p:nvPr>
        </p:nvSpPr>
        <p:spPr>
          <a:xfrm>
            <a:off x="346239"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86" name="Google Shape;86;p60"/>
          <p:cNvSpPr txBox="1">
            <a:spLocks noGrp="1"/>
          </p:cNvSpPr>
          <p:nvPr>
            <p:ph type="body" idx="2"/>
          </p:nvPr>
        </p:nvSpPr>
        <p:spPr>
          <a:xfrm>
            <a:off x="333539" y="2471332"/>
            <a:ext cx="8310000" cy="2033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33333"/>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87" name="Google Shape;87;p60"/>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88" name="Google Shape;88;p60"/>
          <p:cNvSpPr txBox="1">
            <a:spLocks noGrp="1"/>
          </p:cNvSpPr>
          <p:nvPr>
            <p:ph type="body" idx="3"/>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 columnas">
  <p:cSld name="3 columnas">
    <p:spTree>
      <p:nvGrpSpPr>
        <p:cNvPr id="1" name="Shape 89"/>
        <p:cNvGrpSpPr/>
        <p:nvPr/>
      </p:nvGrpSpPr>
      <p:grpSpPr>
        <a:xfrm>
          <a:off x="0" y="0"/>
          <a:ext cx="0" cy="0"/>
          <a:chOff x="0" y="0"/>
          <a:chExt cx="0" cy="0"/>
        </a:xfrm>
      </p:grpSpPr>
      <p:sp>
        <p:nvSpPr>
          <p:cNvPr id="90" name="Google Shape;90;p61"/>
          <p:cNvSpPr txBox="1">
            <a:spLocks noGrp="1"/>
          </p:cNvSpPr>
          <p:nvPr>
            <p:ph type="body" idx="1"/>
          </p:nvPr>
        </p:nvSpPr>
        <p:spPr>
          <a:xfrm>
            <a:off x="346239"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91" name="Google Shape;91;p61"/>
          <p:cNvSpPr txBox="1">
            <a:spLocks noGrp="1"/>
          </p:cNvSpPr>
          <p:nvPr>
            <p:ph type="body" idx="2"/>
          </p:nvPr>
        </p:nvSpPr>
        <p:spPr>
          <a:xfrm>
            <a:off x="333539" y="2471333"/>
            <a:ext cx="8193900" cy="2033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33333"/>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92" name="Google Shape;92;p61"/>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93" name="Google Shape;93;p61"/>
          <p:cNvSpPr txBox="1">
            <a:spLocks noGrp="1"/>
          </p:cNvSpPr>
          <p:nvPr>
            <p:ph type="body" idx="3"/>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4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3 columnas">
  <p:cSld name="1_3 columnas">
    <p:spTree>
      <p:nvGrpSpPr>
        <p:cNvPr id="1" name="Shape 94"/>
        <p:cNvGrpSpPr/>
        <p:nvPr/>
      </p:nvGrpSpPr>
      <p:grpSpPr>
        <a:xfrm>
          <a:off x="0" y="0"/>
          <a:ext cx="0" cy="0"/>
          <a:chOff x="0" y="0"/>
          <a:chExt cx="0" cy="0"/>
        </a:xfrm>
      </p:grpSpPr>
      <p:sp>
        <p:nvSpPr>
          <p:cNvPr id="95" name="Google Shape;95;p62"/>
          <p:cNvSpPr txBox="1">
            <a:spLocks noGrp="1"/>
          </p:cNvSpPr>
          <p:nvPr>
            <p:ph type="body" idx="1"/>
          </p:nvPr>
        </p:nvSpPr>
        <p:spPr>
          <a:xfrm>
            <a:off x="324087" y="1055022"/>
            <a:ext cx="4256400" cy="5319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96" name="Google Shape;96;p62"/>
          <p:cNvSpPr txBox="1">
            <a:spLocks noGrp="1"/>
          </p:cNvSpPr>
          <p:nvPr>
            <p:ph type="body" idx="2"/>
          </p:nvPr>
        </p:nvSpPr>
        <p:spPr>
          <a:xfrm>
            <a:off x="346239"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97" name="Google Shape;97;p62"/>
          <p:cNvSpPr txBox="1">
            <a:spLocks noGrp="1"/>
          </p:cNvSpPr>
          <p:nvPr>
            <p:ph type="body" idx="3"/>
          </p:nvPr>
        </p:nvSpPr>
        <p:spPr>
          <a:xfrm>
            <a:off x="333539" y="1897483"/>
            <a:ext cx="8193900" cy="26070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Courier New"/>
              <a:buChar char="o"/>
              <a:defRPr sz="9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98" name="Google Shape;98;p62"/>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Limpia">
  <p:cSld name="1_Limpia">
    <p:spTree>
      <p:nvGrpSpPr>
        <p:cNvPr id="1" name="Shape 99"/>
        <p:cNvGrpSpPr/>
        <p:nvPr/>
      </p:nvGrpSpPr>
      <p:grpSpPr>
        <a:xfrm>
          <a:off x="0" y="0"/>
          <a:ext cx="0" cy="0"/>
          <a:chOff x="0" y="0"/>
          <a:chExt cx="0" cy="0"/>
        </a:xfrm>
      </p:grpSpPr>
      <p:sp>
        <p:nvSpPr>
          <p:cNvPr id="100" name="Google Shape;100;p63"/>
          <p:cNvSpPr txBox="1">
            <a:spLocks noGrp="1"/>
          </p:cNvSpPr>
          <p:nvPr>
            <p:ph type="body" idx="1"/>
          </p:nvPr>
        </p:nvSpPr>
        <p:spPr>
          <a:xfrm>
            <a:off x="337426" y="2089574"/>
            <a:ext cx="4273500" cy="1734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01" name="Google Shape;101;p63"/>
          <p:cNvSpPr>
            <a:spLocks noGrp="1"/>
          </p:cNvSpPr>
          <p:nvPr>
            <p:ph type="tbl" idx="2"/>
          </p:nvPr>
        </p:nvSpPr>
        <p:spPr>
          <a:xfrm>
            <a:off x="432025" y="2524957"/>
            <a:ext cx="6428100" cy="1979700"/>
          </a:xfrm>
          <a:prstGeom prst="rect">
            <a:avLst/>
          </a:prstGeom>
          <a:noFill/>
          <a:ln>
            <a:noFill/>
          </a:ln>
        </p:spPr>
        <p:txBody>
          <a:bodyPr spcFirstLastPara="1" wrap="square" lIns="87600" tIns="43800" rIns="87600" bIns="43800" anchor="t" anchorCtr="0">
            <a:noAutofit/>
          </a:bodyPr>
          <a:lstStyle>
            <a:lvl1pPr marR="0" lvl="0"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300"/>
              <a:buFont typeface="Arial"/>
              <a:buNone/>
              <a:defRPr sz="1400" b="0" i="0" u="none" strike="noStrike" cap="none">
                <a:solidFill>
                  <a:schemeClr val="dk1"/>
                </a:solidFill>
                <a:latin typeface="Montserrat"/>
                <a:ea typeface="Montserrat"/>
                <a:cs typeface="Montserrat"/>
                <a:sym typeface="Montserrat"/>
              </a:defRPr>
            </a:lvl9pPr>
          </a:lstStyle>
          <a:p>
            <a:endParaRPr/>
          </a:p>
        </p:txBody>
      </p:sp>
      <p:sp>
        <p:nvSpPr>
          <p:cNvPr id="102" name="Google Shape;102;p63"/>
          <p:cNvSpPr txBox="1">
            <a:spLocks noGrp="1"/>
          </p:cNvSpPr>
          <p:nvPr>
            <p:ph type="body" idx="3"/>
          </p:nvPr>
        </p:nvSpPr>
        <p:spPr>
          <a:xfrm>
            <a:off x="346239" y="881121"/>
            <a:ext cx="4264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03" name="Google Shape;103;p63"/>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04" name="Google Shape;104;p63"/>
          <p:cNvSpPr txBox="1">
            <a:spLocks noGrp="1"/>
          </p:cNvSpPr>
          <p:nvPr>
            <p:ph type="body" idx="4"/>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o + 2 graficos">
  <p:cSld name="Texto + 2 graficos">
    <p:spTree>
      <p:nvGrpSpPr>
        <p:cNvPr id="1" name="Shape 105"/>
        <p:cNvGrpSpPr/>
        <p:nvPr/>
      </p:nvGrpSpPr>
      <p:grpSpPr>
        <a:xfrm>
          <a:off x="0" y="0"/>
          <a:ext cx="0" cy="0"/>
          <a:chOff x="0" y="0"/>
          <a:chExt cx="0" cy="0"/>
        </a:xfrm>
      </p:grpSpPr>
      <p:sp>
        <p:nvSpPr>
          <p:cNvPr id="106" name="Google Shape;106;p64"/>
          <p:cNvSpPr txBox="1">
            <a:spLocks noGrp="1"/>
          </p:cNvSpPr>
          <p:nvPr>
            <p:ph type="body" idx="1"/>
          </p:nvPr>
        </p:nvSpPr>
        <p:spPr>
          <a:xfrm>
            <a:off x="346238" y="881121"/>
            <a:ext cx="42273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07" name="Google Shape;107;p64"/>
          <p:cNvSpPr txBox="1">
            <a:spLocks noGrp="1"/>
          </p:cNvSpPr>
          <p:nvPr>
            <p:ph type="body" idx="2"/>
          </p:nvPr>
        </p:nvSpPr>
        <p:spPr>
          <a:xfrm>
            <a:off x="333541" y="2471333"/>
            <a:ext cx="1393500" cy="2033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08" name="Google Shape;108;p64"/>
          <p:cNvSpPr>
            <a:spLocks noGrp="1"/>
          </p:cNvSpPr>
          <p:nvPr>
            <p:ph type="chart" idx="3"/>
          </p:nvPr>
        </p:nvSpPr>
        <p:spPr>
          <a:xfrm>
            <a:off x="1910644" y="2470590"/>
            <a:ext cx="2254500" cy="20340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1000"/>
              <a:buFont typeface="Arial"/>
              <a:buChar char="•"/>
              <a:defRPr sz="10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09" name="Google Shape;109;p64"/>
          <p:cNvSpPr txBox="1">
            <a:spLocks noGrp="1"/>
          </p:cNvSpPr>
          <p:nvPr>
            <p:ph type="body" idx="4"/>
          </p:nvPr>
        </p:nvSpPr>
        <p:spPr>
          <a:xfrm>
            <a:off x="4811992" y="2470804"/>
            <a:ext cx="1393500" cy="2033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0" name="Google Shape;110;p64"/>
          <p:cNvSpPr>
            <a:spLocks noGrp="1"/>
          </p:cNvSpPr>
          <p:nvPr>
            <p:ph type="chart" idx="5"/>
          </p:nvPr>
        </p:nvSpPr>
        <p:spPr>
          <a:xfrm>
            <a:off x="6389095" y="2470061"/>
            <a:ext cx="2254500" cy="20340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1000"/>
              <a:buFont typeface="Arial"/>
              <a:buChar char="•"/>
              <a:defRPr sz="10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1" name="Google Shape;111;p64"/>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12" name="Google Shape;112;p64"/>
          <p:cNvSpPr txBox="1">
            <a:spLocks noGrp="1"/>
          </p:cNvSpPr>
          <p:nvPr>
            <p:ph type="body" idx="6"/>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o + 4 graficos">
  <p:cSld name="Texto + 4 graficos">
    <p:spTree>
      <p:nvGrpSpPr>
        <p:cNvPr id="1" name="Shape 113"/>
        <p:cNvGrpSpPr/>
        <p:nvPr/>
      </p:nvGrpSpPr>
      <p:grpSpPr>
        <a:xfrm>
          <a:off x="0" y="0"/>
          <a:ext cx="0" cy="0"/>
          <a:chOff x="0" y="0"/>
          <a:chExt cx="0" cy="0"/>
        </a:xfrm>
      </p:grpSpPr>
      <p:sp>
        <p:nvSpPr>
          <p:cNvPr id="114" name="Google Shape;114;p65"/>
          <p:cNvSpPr txBox="1">
            <a:spLocks noGrp="1"/>
          </p:cNvSpPr>
          <p:nvPr>
            <p:ph type="body" idx="1"/>
          </p:nvPr>
        </p:nvSpPr>
        <p:spPr>
          <a:xfrm>
            <a:off x="346238"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5" name="Google Shape;115;p65"/>
          <p:cNvSpPr txBox="1">
            <a:spLocks noGrp="1"/>
          </p:cNvSpPr>
          <p:nvPr>
            <p:ph type="body" idx="2"/>
          </p:nvPr>
        </p:nvSpPr>
        <p:spPr>
          <a:xfrm>
            <a:off x="333541" y="2471333"/>
            <a:ext cx="1393500" cy="811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6" name="Google Shape;116;p65"/>
          <p:cNvSpPr>
            <a:spLocks noGrp="1"/>
          </p:cNvSpPr>
          <p:nvPr>
            <p:ph type="chart" idx="3"/>
          </p:nvPr>
        </p:nvSpPr>
        <p:spPr>
          <a:xfrm>
            <a:off x="1910644" y="2470590"/>
            <a:ext cx="2254500" cy="8121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7" name="Google Shape;117;p65"/>
          <p:cNvSpPr txBox="1">
            <a:spLocks noGrp="1"/>
          </p:cNvSpPr>
          <p:nvPr>
            <p:ph type="body" idx="4"/>
          </p:nvPr>
        </p:nvSpPr>
        <p:spPr>
          <a:xfrm>
            <a:off x="333541" y="3493646"/>
            <a:ext cx="1393500" cy="811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8" name="Google Shape;118;p65"/>
          <p:cNvSpPr>
            <a:spLocks noGrp="1"/>
          </p:cNvSpPr>
          <p:nvPr>
            <p:ph type="chart" idx="5"/>
          </p:nvPr>
        </p:nvSpPr>
        <p:spPr>
          <a:xfrm>
            <a:off x="1910644" y="3492903"/>
            <a:ext cx="2254500" cy="8121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19" name="Google Shape;119;p65"/>
          <p:cNvSpPr txBox="1">
            <a:spLocks noGrp="1"/>
          </p:cNvSpPr>
          <p:nvPr>
            <p:ph type="body" idx="6"/>
          </p:nvPr>
        </p:nvSpPr>
        <p:spPr>
          <a:xfrm>
            <a:off x="4811992" y="2471333"/>
            <a:ext cx="1393500" cy="811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0" name="Google Shape;120;p65"/>
          <p:cNvSpPr>
            <a:spLocks noGrp="1"/>
          </p:cNvSpPr>
          <p:nvPr>
            <p:ph type="chart" idx="7"/>
          </p:nvPr>
        </p:nvSpPr>
        <p:spPr>
          <a:xfrm>
            <a:off x="6389095" y="2470590"/>
            <a:ext cx="2254500" cy="8121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1" name="Google Shape;121;p65"/>
          <p:cNvSpPr txBox="1">
            <a:spLocks noGrp="1"/>
          </p:cNvSpPr>
          <p:nvPr>
            <p:ph type="body" idx="8"/>
          </p:nvPr>
        </p:nvSpPr>
        <p:spPr>
          <a:xfrm>
            <a:off x="4811992" y="3493646"/>
            <a:ext cx="1393500" cy="811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2" name="Google Shape;122;p65"/>
          <p:cNvSpPr>
            <a:spLocks noGrp="1"/>
          </p:cNvSpPr>
          <p:nvPr>
            <p:ph type="chart" idx="9"/>
          </p:nvPr>
        </p:nvSpPr>
        <p:spPr>
          <a:xfrm>
            <a:off x="6389095" y="3492903"/>
            <a:ext cx="2254500" cy="812100"/>
          </a:xfrm>
          <a:prstGeom prst="rect">
            <a:avLst/>
          </a:prstGeom>
          <a:noFill/>
          <a:ln>
            <a:noFill/>
          </a:ln>
        </p:spPr>
        <p:txBody>
          <a:bodyPr spcFirstLastPara="1" wrap="square" lIns="87600" tIns="43800" rIns="87600" bIns="43800" anchor="t" anchorCtr="0">
            <a:noAutofit/>
          </a:bodyPr>
          <a:lstStyle>
            <a:lvl1pPr marR="0" lvl="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3" name="Google Shape;123;p65"/>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24" name="Google Shape;124;p65"/>
          <p:cNvSpPr txBox="1">
            <a:spLocks noGrp="1"/>
          </p:cNvSpPr>
          <p:nvPr>
            <p:ph type="body" idx="13"/>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estacado 1">
  <p:cSld name="Destacado 1">
    <p:spTree>
      <p:nvGrpSpPr>
        <p:cNvPr id="1" name="Shape 125"/>
        <p:cNvGrpSpPr/>
        <p:nvPr/>
      </p:nvGrpSpPr>
      <p:grpSpPr>
        <a:xfrm>
          <a:off x="0" y="0"/>
          <a:ext cx="0" cy="0"/>
          <a:chOff x="0" y="0"/>
          <a:chExt cx="0" cy="0"/>
        </a:xfrm>
      </p:grpSpPr>
      <p:sp>
        <p:nvSpPr>
          <p:cNvPr id="126" name="Google Shape;126;p66"/>
          <p:cNvSpPr txBox="1">
            <a:spLocks noGrp="1"/>
          </p:cNvSpPr>
          <p:nvPr>
            <p:ph type="body" idx="1"/>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7" name="Google Shape;127;p66"/>
          <p:cNvSpPr txBox="1">
            <a:spLocks noGrp="1"/>
          </p:cNvSpPr>
          <p:nvPr>
            <p:ph type="body" idx="2"/>
          </p:nvPr>
        </p:nvSpPr>
        <p:spPr>
          <a:xfrm>
            <a:off x="333540" y="2471332"/>
            <a:ext cx="4268400" cy="2033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8" name="Google Shape;128;p66"/>
          <p:cNvSpPr txBox="1">
            <a:spLocks noGrp="1"/>
          </p:cNvSpPr>
          <p:nvPr>
            <p:ph type="body" idx="3"/>
          </p:nvPr>
        </p:nvSpPr>
        <p:spPr>
          <a:xfrm>
            <a:off x="5713232" y="2572732"/>
            <a:ext cx="2924400" cy="1932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1500"/>
              <a:buFont typeface="Arial"/>
              <a:buNone/>
              <a:defRPr sz="15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29" name="Google Shape;129;p66"/>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30" name="Google Shape;130;p66"/>
          <p:cNvSpPr txBox="1">
            <a:spLocks noGrp="1"/>
          </p:cNvSpPr>
          <p:nvPr>
            <p:ph type="body" idx="4"/>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tos con destacado">
  <p:cSld name="Fotos con destacado">
    <p:spTree>
      <p:nvGrpSpPr>
        <p:cNvPr id="1" name="Shape 131"/>
        <p:cNvGrpSpPr/>
        <p:nvPr/>
      </p:nvGrpSpPr>
      <p:grpSpPr>
        <a:xfrm>
          <a:off x="0" y="0"/>
          <a:ext cx="0" cy="0"/>
          <a:chOff x="0" y="0"/>
          <a:chExt cx="0" cy="0"/>
        </a:xfrm>
      </p:grpSpPr>
      <p:sp>
        <p:nvSpPr>
          <p:cNvPr id="132" name="Google Shape;132;p67"/>
          <p:cNvSpPr txBox="1">
            <a:spLocks noGrp="1"/>
          </p:cNvSpPr>
          <p:nvPr>
            <p:ph type="sldNum" idx="12"/>
          </p:nvPr>
        </p:nvSpPr>
        <p:spPr>
          <a:xfrm>
            <a:off x="8367724" y="4798177"/>
            <a:ext cx="540000" cy="207000"/>
          </a:xfrm>
          <a:prstGeom prst="rect">
            <a:avLst/>
          </a:prstGeom>
          <a:noFill/>
          <a:ln>
            <a:noFill/>
          </a:ln>
        </p:spPr>
        <p:txBody>
          <a:bodyPr spcFirstLastPara="1" wrap="square" lIns="87600" tIns="43800" rIns="87600" bIns="43800" anchor="t" anchorCtr="0">
            <a:noAutofit/>
          </a:bodyPr>
          <a:lstStyle>
            <a:lvl1pPr marL="0" marR="0" lvl="0"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1700"/>
              <a:buFont typeface="Arial"/>
              <a:buNone/>
              <a:defRPr sz="1700" b="0" i="0" u="none" strike="noStrike" cap="none">
                <a:solidFill>
                  <a:schemeClr val="dk1"/>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s"/>
              <a:t>‹Nº›</a:t>
            </a:fld>
            <a:endParaRPr/>
          </a:p>
        </p:txBody>
      </p:sp>
      <p:sp>
        <p:nvSpPr>
          <p:cNvPr id="133" name="Google Shape;133;p67"/>
          <p:cNvSpPr txBox="1">
            <a:spLocks noGrp="1"/>
          </p:cNvSpPr>
          <p:nvPr>
            <p:ph type="body" idx="1"/>
          </p:nvPr>
        </p:nvSpPr>
        <p:spPr>
          <a:xfrm>
            <a:off x="346239" y="881121"/>
            <a:ext cx="35649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34" name="Google Shape;134;p67"/>
          <p:cNvSpPr txBox="1">
            <a:spLocks noGrp="1"/>
          </p:cNvSpPr>
          <p:nvPr>
            <p:ph type="body" idx="2"/>
          </p:nvPr>
        </p:nvSpPr>
        <p:spPr>
          <a:xfrm>
            <a:off x="333539" y="2782468"/>
            <a:ext cx="2781000" cy="1722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35" name="Google Shape;135;p67"/>
          <p:cNvSpPr>
            <a:spLocks noGrp="1"/>
          </p:cNvSpPr>
          <p:nvPr>
            <p:ph type="pic" idx="3"/>
          </p:nvPr>
        </p:nvSpPr>
        <p:spPr>
          <a:xfrm>
            <a:off x="5750644" y="1"/>
            <a:ext cx="1691400" cy="2569800"/>
          </a:xfrm>
          <a:prstGeom prst="rect">
            <a:avLst/>
          </a:prstGeom>
          <a:solidFill>
            <a:srgbClr val="F2F2F2"/>
          </a:solidFill>
          <a:ln>
            <a:noFill/>
          </a:ln>
        </p:spPr>
      </p:sp>
      <p:sp>
        <p:nvSpPr>
          <p:cNvPr id="136" name="Google Shape;136;p67"/>
          <p:cNvSpPr>
            <a:spLocks noGrp="1"/>
          </p:cNvSpPr>
          <p:nvPr>
            <p:ph type="pic" idx="4"/>
          </p:nvPr>
        </p:nvSpPr>
        <p:spPr>
          <a:xfrm>
            <a:off x="5750644" y="2566674"/>
            <a:ext cx="1691400" cy="2569800"/>
          </a:xfrm>
          <a:prstGeom prst="rect">
            <a:avLst/>
          </a:prstGeom>
          <a:solidFill>
            <a:srgbClr val="F2F2F2"/>
          </a:solidFill>
          <a:ln>
            <a:noFill/>
          </a:ln>
        </p:spPr>
      </p:sp>
      <p:sp>
        <p:nvSpPr>
          <p:cNvPr id="137" name="Google Shape;137;p67"/>
          <p:cNvSpPr>
            <a:spLocks noGrp="1"/>
          </p:cNvSpPr>
          <p:nvPr>
            <p:ph type="pic" idx="5"/>
          </p:nvPr>
        </p:nvSpPr>
        <p:spPr>
          <a:xfrm>
            <a:off x="7447812" y="1"/>
            <a:ext cx="1691400" cy="2569800"/>
          </a:xfrm>
          <a:prstGeom prst="rect">
            <a:avLst/>
          </a:prstGeom>
          <a:solidFill>
            <a:srgbClr val="F2F2F2"/>
          </a:solidFill>
          <a:ln>
            <a:noFill/>
          </a:ln>
        </p:spPr>
      </p:sp>
      <p:sp>
        <p:nvSpPr>
          <p:cNvPr id="138" name="Google Shape;138;p67"/>
          <p:cNvSpPr>
            <a:spLocks noGrp="1"/>
          </p:cNvSpPr>
          <p:nvPr>
            <p:ph type="pic" idx="6"/>
          </p:nvPr>
        </p:nvSpPr>
        <p:spPr>
          <a:xfrm>
            <a:off x="7447812" y="2566674"/>
            <a:ext cx="1691400" cy="2569800"/>
          </a:xfrm>
          <a:prstGeom prst="rect">
            <a:avLst/>
          </a:prstGeom>
          <a:solidFill>
            <a:srgbClr val="F2F2F2"/>
          </a:solidFill>
          <a:ln>
            <a:noFill/>
          </a:ln>
        </p:spPr>
      </p:sp>
      <p:sp>
        <p:nvSpPr>
          <p:cNvPr id="139" name="Google Shape;139;p67"/>
          <p:cNvSpPr/>
          <p:nvPr/>
        </p:nvSpPr>
        <p:spPr>
          <a:xfrm>
            <a:off x="3526964" y="-1"/>
            <a:ext cx="2218200" cy="3191700"/>
          </a:xfrm>
          <a:prstGeom prst="rect">
            <a:avLst/>
          </a:prstGeom>
          <a:solidFill>
            <a:schemeClr val="accent5"/>
          </a:solidFill>
          <a:ln w="19050" cap="flat" cmpd="sng">
            <a:solidFill>
              <a:srgbClr val="148C9C"/>
            </a:solidFill>
            <a:prstDash val="solid"/>
            <a:miter lim="800000"/>
            <a:headEnd type="none" w="sm" len="sm"/>
            <a:tailEnd type="none" w="sm" len="sm"/>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lt1"/>
              </a:solidFill>
              <a:latin typeface="Montserrat"/>
              <a:ea typeface="Montserrat"/>
              <a:cs typeface="Montserrat"/>
              <a:sym typeface="Montserrat"/>
            </a:endParaRPr>
          </a:p>
        </p:txBody>
      </p:sp>
      <p:sp>
        <p:nvSpPr>
          <p:cNvPr id="140" name="Google Shape;140;p67"/>
          <p:cNvSpPr txBox="1">
            <a:spLocks noGrp="1"/>
          </p:cNvSpPr>
          <p:nvPr>
            <p:ph type="body" idx="7"/>
          </p:nvPr>
        </p:nvSpPr>
        <p:spPr>
          <a:xfrm>
            <a:off x="3644776" y="1168094"/>
            <a:ext cx="1884900" cy="1831200"/>
          </a:xfrm>
          <a:prstGeom prst="rect">
            <a:avLst/>
          </a:prstGeom>
          <a:noFill/>
          <a:ln>
            <a:noFill/>
          </a:ln>
        </p:spPr>
        <p:txBody>
          <a:bodyPr spcFirstLastPara="1" wrap="square" lIns="87600" tIns="43800" rIns="87600" bIns="43800" anchor="b" anchorCtr="0">
            <a:noAutofit/>
          </a:bodyPr>
          <a:lstStyle>
            <a:lvl1pPr marL="457200" marR="0" lvl="0" indent="-228600" algn="l" rtl="0">
              <a:lnSpc>
                <a:spcPct val="90000"/>
              </a:lnSpc>
              <a:spcBef>
                <a:spcPts val="800"/>
              </a:spcBef>
              <a:spcAft>
                <a:spcPts val="0"/>
              </a:spcAft>
              <a:buClr>
                <a:schemeClr val="lt1"/>
              </a:buClr>
              <a:buSzPts val="1500"/>
              <a:buFont typeface="Arial"/>
              <a:buNone/>
              <a:defRPr sz="15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41" name="Google Shape;141;p67"/>
          <p:cNvSpPr txBox="1">
            <a:spLocks noGrp="1"/>
          </p:cNvSpPr>
          <p:nvPr>
            <p:ph type="body" idx="8"/>
          </p:nvPr>
        </p:nvSpPr>
        <p:spPr>
          <a:xfrm>
            <a:off x="324087" y="1053227"/>
            <a:ext cx="27906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so de éxito">
  <p:cSld name="Caso de éxito">
    <p:spTree>
      <p:nvGrpSpPr>
        <p:cNvPr id="1" name="Shape 142"/>
        <p:cNvGrpSpPr/>
        <p:nvPr/>
      </p:nvGrpSpPr>
      <p:grpSpPr>
        <a:xfrm>
          <a:off x="0" y="0"/>
          <a:ext cx="0" cy="0"/>
          <a:chOff x="0" y="0"/>
          <a:chExt cx="0" cy="0"/>
        </a:xfrm>
      </p:grpSpPr>
      <p:sp>
        <p:nvSpPr>
          <p:cNvPr id="143" name="Google Shape;143;p68"/>
          <p:cNvSpPr>
            <a:spLocks noGrp="1"/>
          </p:cNvSpPr>
          <p:nvPr>
            <p:ph type="pic" idx="2"/>
          </p:nvPr>
        </p:nvSpPr>
        <p:spPr>
          <a:xfrm>
            <a:off x="3479872" y="-6349"/>
            <a:ext cx="5664000" cy="5143500"/>
          </a:xfrm>
          <a:prstGeom prst="rect">
            <a:avLst/>
          </a:prstGeom>
          <a:solidFill>
            <a:srgbClr val="F2F2F2"/>
          </a:solidFill>
          <a:ln>
            <a:noFill/>
          </a:ln>
        </p:spPr>
      </p:sp>
      <p:sp>
        <p:nvSpPr>
          <p:cNvPr id="144" name="Google Shape;144;p68"/>
          <p:cNvSpPr txBox="1">
            <a:spLocks noGrp="1"/>
          </p:cNvSpPr>
          <p:nvPr>
            <p:ph type="body" idx="1"/>
          </p:nvPr>
        </p:nvSpPr>
        <p:spPr>
          <a:xfrm>
            <a:off x="350500" y="881121"/>
            <a:ext cx="27057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45" name="Google Shape;145;p68"/>
          <p:cNvSpPr txBox="1">
            <a:spLocks noGrp="1"/>
          </p:cNvSpPr>
          <p:nvPr>
            <p:ph type="body" idx="3"/>
          </p:nvPr>
        </p:nvSpPr>
        <p:spPr>
          <a:xfrm>
            <a:off x="337801" y="2464950"/>
            <a:ext cx="2718300" cy="2039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46" name="Google Shape;146;p68"/>
          <p:cNvSpPr txBox="1">
            <a:spLocks noGrp="1"/>
          </p:cNvSpPr>
          <p:nvPr>
            <p:ph type="body" idx="4"/>
          </p:nvPr>
        </p:nvSpPr>
        <p:spPr>
          <a:xfrm>
            <a:off x="324088" y="1053227"/>
            <a:ext cx="27318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o + foto">
  <p:cSld name="Texto + foto">
    <p:spTree>
      <p:nvGrpSpPr>
        <p:cNvPr id="1" name="Shape 147"/>
        <p:cNvGrpSpPr/>
        <p:nvPr/>
      </p:nvGrpSpPr>
      <p:grpSpPr>
        <a:xfrm>
          <a:off x="0" y="0"/>
          <a:ext cx="0" cy="0"/>
          <a:chOff x="0" y="0"/>
          <a:chExt cx="0" cy="0"/>
        </a:xfrm>
      </p:grpSpPr>
      <p:sp>
        <p:nvSpPr>
          <p:cNvPr id="148" name="Google Shape;148;p69"/>
          <p:cNvSpPr>
            <a:spLocks noGrp="1"/>
          </p:cNvSpPr>
          <p:nvPr>
            <p:ph type="pic" idx="2"/>
          </p:nvPr>
        </p:nvSpPr>
        <p:spPr>
          <a:xfrm>
            <a:off x="4692588" y="0"/>
            <a:ext cx="4451400" cy="5143500"/>
          </a:xfrm>
          <a:prstGeom prst="rect">
            <a:avLst/>
          </a:prstGeom>
          <a:solidFill>
            <a:srgbClr val="F2F2F2"/>
          </a:solidFill>
          <a:ln>
            <a:noFill/>
          </a:ln>
        </p:spPr>
      </p:sp>
      <p:sp>
        <p:nvSpPr>
          <p:cNvPr id="149" name="Google Shape;149;p69"/>
          <p:cNvSpPr txBox="1">
            <a:spLocks noGrp="1"/>
          </p:cNvSpPr>
          <p:nvPr>
            <p:ph type="body" idx="1"/>
          </p:nvPr>
        </p:nvSpPr>
        <p:spPr>
          <a:xfrm>
            <a:off x="346239" y="881121"/>
            <a:ext cx="3101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50" name="Google Shape;150;p69"/>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51" name="Google Shape;151;p69"/>
          <p:cNvSpPr txBox="1">
            <a:spLocks noGrp="1"/>
          </p:cNvSpPr>
          <p:nvPr>
            <p:ph type="body" idx="3"/>
          </p:nvPr>
        </p:nvSpPr>
        <p:spPr>
          <a:xfrm>
            <a:off x="324088" y="2472220"/>
            <a:ext cx="3109500" cy="203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52" name="Google Shape;152;p69"/>
          <p:cNvSpPr txBox="1">
            <a:spLocks noGrp="1"/>
          </p:cNvSpPr>
          <p:nvPr>
            <p:ph type="body" idx="4"/>
          </p:nvPr>
        </p:nvSpPr>
        <p:spPr>
          <a:xfrm>
            <a:off x="324088" y="1053227"/>
            <a:ext cx="31236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o + 4 fotos">
  <p:cSld name="Texto + 4 fotos">
    <p:spTree>
      <p:nvGrpSpPr>
        <p:cNvPr id="1" name="Shape 153"/>
        <p:cNvGrpSpPr/>
        <p:nvPr/>
      </p:nvGrpSpPr>
      <p:grpSpPr>
        <a:xfrm>
          <a:off x="0" y="0"/>
          <a:ext cx="0" cy="0"/>
          <a:chOff x="0" y="0"/>
          <a:chExt cx="0" cy="0"/>
        </a:xfrm>
      </p:grpSpPr>
      <p:sp>
        <p:nvSpPr>
          <p:cNvPr id="154" name="Google Shape;154;p70"/>
          <p:cNvSpPr>
            <a:spLocks noGrp="1"/>
          </p:cNvSpPr>
          <p:nvPr>
            <p:ph type="pic" idx="2"/>
          </p:nvPr>
        </p:nvSpPr>
        <p:spPr>
          <a:xfrm>
            <a:off x="4142703" y="1444114"/>
            <a:ext cx="2209800" cy="1491000"/>
          </a:xfrm>
          <a:prstGeom prst="rect">
            <a:avLst/>
          </a:prstGeom>
          <a:solidFill>
            <a:srgbClr val="F2F2F2"/>
          </a:solidFill>
          <a:ln>
            <a:noFill/>
          </a:ln>
        </p:spPr>
      </p:sp>
      <p:sp>
        <p:nvSpPr>
          <p:cNvPr id="155" name="Google Shape;155;p70"/>
          <p:cNvSpPr>
            <a:spLocks noGrp="1"/>
          </p:cNvSpPr>
          <p:nvPr>
            <p:ph type="pic" idx="3"/>
          </p:nvPr>
        </p:nvSpPr>
        <p:spPr>
          <a:xfrm>
            <a:off x="6433730" y="1444114"/>
            <a:ext cx="2209800" cy="1491000"/>
          </a:xfrm>
          <a:prstGeom prst="rect">
            <a:avLst/>
          </a:prstGeom>
          <a:solidFill>
            <a:srgbClr val="F2F2F2"/>
          </a:solidFill>
          <a:ln>
            <a:noFill/>
          </a:ln>
        </p:spPr>
      </p:sp>
      <p:sp>
        <p:nvSpPr>
          <p:cNvPr id="156" name="Google Shape;156;p70"/>
          <p:cNvSpPr>
            <a:spLocks noGrp="1"/>
          </p:cNvSpPr>
          <p:nvPr>
            <p:ph type="pic" idx="4"/>
          </p:nvPr>
        </p:nvSpPr>
        <p:spPr>
          <a:xfrm>
            <a:off x="4142703" y="3013694"/>
            <a:ext cx="2209800" cy="1491000"/>
          </a:xfrm>
          <a:prstGeom prst="rect">
            <a:avLst/>
          </a:prstGeom>
          <a:solidFill>
            <a:srgbClr val="F2F2F2"/>
          </a:solidFill>
          <a:ln>
            <a:noFill/>
          </a:ln>
        </p:spPr>
      </p:sp>
      <p:sp>
        <p:nvSpPr>
          <p:cNvPr id="157" name="Google Shape;157;p70"/>
          <p:cNvSpPr>
            <a:spLocks noGrp="1"/>
          </p:cNvSpPr>
          <p:nvPr>
            <p:ph type="pic" idx="5"/>
          </p:nvPr>
        </p:nvSpPr>
        <p:spPr>
          <a:xfrm>
            <a:off x="6433730" y="3013694"/>
            <a:ext cx="2209800" cy="1491000"/>
          </a:xfrm>
          <a:prstGeom prst="rect">
            <a:avLst/>
          </a:prstGeom>
          <a:solidFill>
            <a:srgbClr val="F2F2F2"/>
          </a:solidFill>
          <a:ln>
            <a:noFill/>
          </a:ln>
        </p:spPr>
      </p:sp>
      <p:sp>
        <p:nvSpPr>
          <p:cNvPr id="158" name="Google Shape;158;p70"/>
          <p:cNvSpPr txBox="1">
            <a:spLocks noGrp="1"/>
          </p:cNvSpPr>
          <p:nvPr>
            <p:ph type="body" idx="1"/>
          </p:nvPr>
        </p:nvSpPr>
        <p:spPr>
          <a:xfrm>
            <a:off x="346239" y="881121"/>
            <a:ext cx="30876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59" name="Google Shape;159;p70"/>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60" name="Google Shape;160;p70"/>
          <p:cNvSpPr txBox="1">
            <a:spLocks noGrp="1"/>
          </p:cNvSpPr>
          <p:nvPr>
            <p:ph type="body" idx="6"/>
          </p:nvPr>
        </p:nvSpPr>
        <p:spPr>
          <a:xfrm>
            <a:off x="324088" y="2472220"/>
            <a:ext cx="3109500" cy="203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61" name="Google Shape;161;p70"/>
          <p:cNvSpPr txBox="1">
            <a:spLocks noGrp="1"/>
          </p:cNvSpPr>
          <p:nvPr>
            <p:ph type="body" idx="7"/>
          </p:nvPr>
        </p:nvSpPr>
        <p:spPr>
          <a:xfrm>
            <a:off x="324087" y="1053227"/>
            <a:ext cx="31095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o + 6 fotos">
  <p:cSld name="Texto + 6 fotos">
    <p:spTree>
      <p:nvGrpSpPr>
        <p:cNvPr id="1" name="Shape 162"/>
        <p:cNvGrpSpPr/>
        <p:nvPr/>
      </p:nvGrpSpPr>
      <p:grpSpPr>
        <a:xfrm>
          <a:off x="0" y="0"/>
          <a:ext cx="0" cy="0"/>
          <a:chOff x="0" y="0"/>
          <a:chExt cx="0" cy="0"/>
        </a:xfrm>
      </p:grpSpPr>
      <p:sp>
        <p:nvSpPr>
          <p:cNvPr id="163" name="Google Shape;163;p71"/>
          <p:cNvSpPr>
            <a:spLocks noGrp="1"/>
          </p:cNvSpPr>
          <p:nvPr>
            <p:ph type="pic" idx="2"/>
          </p:nvPr>
        </p:nvSpPr>
        <p:spPr>
          <a:xfrm>
            <a:off x="4890249" y="0"/>
            <a:ext cx="1373400" cy="1782900"/>
          </a:xfrm>
          <a:prstGeom prst="rect">
            <a:avLst/>
          </a:prstGeom>
          <a:solidFill>
            <a:srgbClr val="F2F2F2"/>
          </a:solidFill>
          <a:ln>
            <a:noFill/>
          </a:ln>
        </p:spPr>
      </p:sp>
      <p:sp>
        <p:nvSpPr>
          <p:cNvPr id="164" name="Google Shape;164;p71"/>
          <p:cNvSpPr>
            <a:spLocks noGrp="1"/>
          </p:cNvSpPr>
          <p:nvPr>
            <p:ph type="pic" idx="3"/>
          </p:nvPr>
        </p:nvSpPr>
        <p:spPr>
          <a:xfrm>
            <a:off x="4890249" y="1871200"/>
            <a:ext cx="1373400" cy="3270900"/>
          </a:xfrm>
          <a:prstGeom prst="rect">
            <a:avLst/>
          </a:prstGeom>
          <a:solidFill>
            <a:srgbClr val="F2F2F2"/>
          </a:solidFill>
          <a:ln>
            <a:noFill/>
          </a:ln>
        </p:spPr>
      </p:sp>
      <p:sp>
        <p:nvSpPr>
          <p:cNvPr id="165" name="Google Shape;165;p71"/>
          <p:cNvSpPr>
            <a:spLocks noGrp="1"/>
          </p:cNvSpPr>
          <p:nvPr>
            <p:ph type="pic" idx="4"/>
          </p:nvPr>
        </p:nvSpPr>
        <p:spPr>
          <a:xfrm>
            <a:off x="6342815" y="1"/>
            <a:ext cx="1373400" cy="2534400"/>
          </a:xfrm>
          <a:prstGeom prst="rect">
            <a:avLst/>
          </a:prstGeom>
          <a:solidFill>
            <a:srgbClr val="F2F2F2"/>
          </a:solidFill>
          <a:ln>
            <a:noFill/>
          </a:ln>
        </p:spPr>
      </p:sp>
      <p:sp>
        <p:nvSpPr>
          <p:cNvPr id="166" name="Google Shape;166;p71"/>
          <p:cNvSpPr>
            <a:spLocks noGrp="1"/>
          </p:cNvSpPr>
          <p:nvPr>
            <p:ph type="pic" idx="5"/>
          </p:nvPr>
        </p:nvSpPr>
        <p:spPr>
          <a:xfrm>
            <a:off x="6342815" y="2634890"/>
            <a:ext cx="1373400" cy="2507100"/>
          </a:xfrm>
          <a:prstGeom prst="rect">
            <a:avLst/>
          </a:prstGeom>
          <a:solidFill>
            <a:srgbClr val="F2F2F2"/>
          </a:solidFill>
          <a:ln>
            <a:noFill/>
          </a:ln>
        </p:spPr>
      </p:sp>
      <p:sp>
        <p:nvSpPr>
          <p:cNvPr id="167" name="Google Shape;167;p71"/>
          <p:cNvSpPr>
            <a:spLocks noGrp="1"/>
          </p:cNvSpPr>
          <p:nvPr>
            <p:ph type="pic" idx="6"/>
          </p:nvPr>
        </p:nvSpPr>
        <p:spPr>
          <a:xfrm>
            <a:off x="7795379" y="1"/>
            <a:ext cx="1352700" cy="3272100"/>
          </a:xfrm>
          <a:prstGeom prst="rect">
            <a:avLst/>
          </a:prstGeom>
          <a:solidFill>
            <a:srgbClr val="F2F2F2"/>
          </a:solidFill>
          <a:ln>
            <a:noFill/>
          </a:ln>
        </p:spPr>
      </p:sp>
      <p:sp>
        <p:nvSpPr>
          <p:cNvPr id="168" name="Google Shape;168;p71"/>
          <p:cNvSpPr>
            <a:spLocks noGrp="1"/>
          </p:cNvSpPr>
          <p:nvPr>
            <p:ph type="pic" idx="7"/>
          </p:nvPr>
        </p:nvSpPr>
        <p:spPr>
          <a:xfrm>
            <a:off x="7790617" y="3368157"/>
            <a:ext cx="1357500" cy="1773900"/>
          </a:xfrm>
          <a:prstGeom prst="rect">
            <a:avLst/>
          </a:prstGeom>
          <a:solidFill>
            <a:srgbClr val="F2F2F2"/>
          </a:solidFill>
          <a:ln>
            <a:noFill/>
          </a:ln>
        </p:spPr>
      </p:sp>
      <p:sp>
        <p:nvSpPr>
          <p:cNvPr id="169" name="Google Shape;169;p71"/>
          <p:cNvSpPr txBox="1">
            <a:spLocks noGrp="1"/>
          </p:cNvSpPr>
          <p:nvPr>
            <p:ph type="body" idx="1"/>
          </p:nvPr>
        </p:nvSpPr>
        <p:spPr>
          <a:xfrm>
            <a:off x="346239" y="881121"/>
            <a:ext cx="30903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70" name="Google Shape;170;p71"/>
          <p:cNvSpPr txBox="1">
            <a:spLocks noGrp="1"/>
          </p:cNvSpPr>
          <p:nvPr>
            <p:ph type="body" idx="8"/>
          </p:nvPr>
        </p:nvSpPr>
        <p:spPr>
          <a:xfrm>
            <a:off x="324088" y="2472220"/>
            <a:ext cx="3112500" cy="203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71" name="Google Shape;171;p71"/>
          <p:cNvSpPr txBox="1">
            <a:spLocks noGrp="1"/>
          </p:cNvSpPr>
          <p:nvPr>
            <p:ph type="body" idx="9"/>
          </p:nvPr>
        </p:nvSpPr>
        <p:spPr>
          <a:xfrm>
            <a:off x="324088" y="1053227"/>
            <a:ext cx="31125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o + 3 fotos">
  <p:cSld name="Texto + 3 fotos">
    <p:spTree>
      <p:nvGrpSpPr>
        <p:cNvPr id="1" name="Shape 172"/>
        <p:cNvGrpSpPr/>
        <p:nvPr/>
      </p:nvGrpSpPr>
      <p:grpSpPr>
        <a:xfrm>
          <a:off x="0" y="0"/>
          <a:ext cx="0" cy="0"/>
          <a:chOff x="0" y="0"/>
          <a:chExt cx="0" cy="0"/>
        </a:xfrm>
      </p:grpSpPr>
      <p:sp>
        <p:nvSpPr>
          <p:cNvPr id="173" name="Google Shape;173;p72"/>
          <p:cNvSpPr>
            <a:spLocks noGrp="1"/>
          </p:cNvSpPr>
          <p:nvPr>
            <p:ph type="pic" idx="2"/>
          </p:nvPr>
        </p:nvSpPr>
        <p:spPr>
          <a:xfrm>
            <a:off x="3820645" y="1284029"/>
            <a:ext cx="2007600" cy="3188400"/>
          </a:xfrm>
          <a:prstGeom prst="rect">
            <a:avLst/>
          </a:prstGeom>
          <a:solidFill>
            <a:srgbClr val="F2F2F2"/>
          </a:solidFill>
          <a:ln>
            <a:noFill/>
          </a:ln>
        </p:spPr>
      </p:sp>
      <p:sp>
        <p:nvSpPr>
          <p:cNvPr id="174" name="Google Shape;174;p72"/>
          <p:cNvSpPr>
            <a:spLocks noGrp="1"/>
          </p:cNvSpPr>
          <p:nvPr>
            <p:ph type="pic" idx="3"/>
          </p:nvPr>
        </p:nvSpPr>
        <p:spPr>
          <a:xfrm>
            <a:off x="5922498" y="1284030"/>
            <a:ext cx="2721000" cy="1495500"/>
          </a:xfrm>
          <a:prstGeom prst="rect">
            <a:avLst/>
          </a:prstGeom>
          <a:solidFill>
            <a:srgbClr val="F2F2F2"/>
          </a:solidFill>
          <a:ln>
            <a:noFill/>
          </a:ln>
        </p:spPr>
      </p:sp>
      <p:sp>
        <p:nvSpPr>
          <p:cNvPr id="175" name="Google Shape;175;p72"/>
          <p:cNvSpPr>
            <a:spLocks noGrp="1"/>
          </p:cNvSpPr>
          <p:nvPr>
            <p:ph type="pic" idx="4"/>
          </p:nvPr>
        </p:nvSpPr>
        <p:spPr>
          <a:xfrm>
            <a:off x="5922498" y="2885957"/>
            <a:ext cx="2721000" cy="1586700"/>
          </a:xfrm>
          <a:prstGeom prst="rect">
            <a:avLst/>
          </a:prstGeom>
          <a:solidFill>
            <a:srgbClr val="F2F2F2"/>
          </a:solidFill>
          <a:ln>
            <a:noFill/>
          </a:ln>
        </p:spPr>
      </p:sp>
      <p:sp>
        <p:nvSpPr>
          <p:cNvPr id="176" name="Google Shape;176;p72"/>
          <p:cNvSpPr txBox="1">
            <a:spLocks noGrp="1"/>
          </p:cNvSpPr>
          <p:nvPr>
            <p:ph type="body" idx="1"/>
          </p:nvPr>
        </p:nvSpPr>
        <p:spPr>
          <a:xfrm>
            <a:off x="350500" y="881121"/>
            <a:ext cx="30759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77" name="Google Shape;177;p72"/>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78" name="Google Shape;178;p72"/>
          <p:cNvSpPr txBox="1">
            <a:spLocks noGrp="1"/>
          </p:cNvSpPr>
          <p:nvPr>
            <p:ph type="body" idx="5"/>
          </p:nvPr>
        </p:nvSpPr>
        <p:spPr>
          <a:xfrm>
            <a:off x="328348" y="2464950"/>
            <a:ext cx="3098100" cy="2039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79" name="Google Shape;179;p72"/>
          <p:cNvSpPr txBox="1">
            <a:spLocks noGrp="1"/>
          </p:cNvSpPr>
          <p:nvPr>
            <p:ph type="body" idx="6"/>
          </p:nvPr>
        </p:nvSpPr>
        <p:spPr>
          <a:xfrm>
            <a:off x="324088" y="1053227"/>
            <a:ext cx="31023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o + 3 fotos horizontal">
  <p:cSld name="Texto + 3 fotos horizontal">
    <p:spTree>
      <p:nvGrpSpPr>
        <p:cNvPr id="1" name="Shape 180"/>
        <p:cNvGrpSpPr/>
        <p:nvPr/>
      </p:nvGrpSpPr>
      <p:grpSpPr>
        <a:xfrm>
          <a:off x="0" y="0"/>
          <a:ext cx="0" cy="0"/>
          <a:chOff x="0" y="0"/>
          <a:chExt cx="0" cy="0"/>
        </a:xfrm>
      </p:grpSpPr>
      <p:sp>
        <p:nvSpPr>
          <p:cNvPr id="181" name="Google Shape;181;p73"/>
          <p:cNvSpPr>
            <a:spLocks noGrp="1"/>
          </p:cNvSpPr>
          <p:nvPr>
            <p:ph type="pic" idx="2"/>
          </p:nvPr>
        </p:nvSpPr>
        <p:spPr>
          <a:xfrm>
            <a:off x="438109" y="2109155"/>
            <a:ext cx="3465900" cy="2392800"/>
          </a:xfrm>
          <a:prstGeom prst="rect">
            <a:avLst/>
          </a:prstGeom>
          <a:solidFill>
            <a:srgbClr val="F2F2F2"/>
          </a:solidFill>
          <a:ln>
            <a:noFill/>
          </a:ln>
        </p:spPr>
      </p:sp>
      <p:sp>
        <p:nvSpPr>
          <p:cNvPr id="182" name="Google Shape;182;p73"/>
          <p:cNvSpPr>
            <a:spLocks noGrp="1"/>
          </p:cNvSpPr>
          <p:nvPr>
            <p:ph type="pic" idx="3"/>
          </p:nvPr>
        </p:nvSpPr>
        <p:spPr>
          <a:xfrm>
            <a:off x="3999650" y="3100974"/>
            <a:ext cx="2209800" cy="1401000"/>
          </a:xfrm>
          <a:prstGeom prst="rect">
            <a:avLst/>
          </a:prstGeom>
          <a:solidFill>
            <a:srgbClr val="F2F2F2"/>
          </a:solidFill>
          <a:ln>
            <a:noFill/>
          </a:ln>
        </p:spPr>
      </p:sp>
      <p:sp>
        <p:nvSpPr>
          <p:cNvPr id="183" name="Google Shape;183;p73"/>
          <p:cNvSpPr>
            <a:spLocks noGrp="1"/>
          </p:cNvSpPr>
          <p:nvPr>
            <p:ph type="pic" idx="4"/>
          </p:nvPr>
        </p:nvSpPr>
        <p:spPr>
          <a:xfrm>
            <a:off x="6305314" y="3100974"/>
            <a:ext cx="2209800" cy="1401000"/>
          </a:xfrm>
          <a:prstGeom prst="rect">
            <a:avLst/>
          </a:prstGeom>
          <a:solidFill>
            <a:srgbClr val="F2F2F2"/>
          </a:solidFill>
          <a:ln>
            <a:noFill/>
          </a:ln>
        </p:spPr>
      </p:sp>
      <p:sp>
        <p:nvSpPr>
          <p:cNvPr id="184" name="Google Shape;184;p73"/>
          <p:cNvSpPr txBox="1">
            <a:spLocks noGrp="1"/>
          </p:cNvSpPr>
          <p:nvPr>
            <p:ph type="body" idx="1"/>
          </p:nvPr>
        </p:nvSpPr>
        <p:spPr>
          <a:xfrm>
            <a:off x="350500" y="881121"/>
            <a:ext cx="53913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85" name="Google Shape;185;p73"/>
          <p:cNvSpPr txBox="1">
            <a:spLocks noGrp="1"/>
          </p:cNvSpPr>
          <p:nvPr>
            <p:ph type="body" idx="5"/>
          </p:nvPr>
        </p:nvSpPr>
        <p:spPr>
          <a:xfrm>
            <a:off x="3997207" y="2113528"/>
            <a:ext cx="4646400" cy="849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86" name="Google Shape;186;p73"/>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87" name="Google Shape;187;p73"/>
          <p:cNvSpPr txBox="1">
            <a:spLocks noGrp="1"/>
          </p:cNvSpPr>
          <p:nvPr>
            <p:ph type="body" idx="6"/>
          </p:nvPr>
        </p:nvSpPr>
        <p:spPr>
          <a:xfrm>
            <a:off x="324087" y="1053227"/>
            <a:ext cx="4044000" cy="9174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Vídeo">
  <p:cSld name="Vídeo">
    <p:spTree>
      <p:nvGrpSpPr>
        <p:cNvPr id="1" name="Shape 188"/>
        <p:cNvGrpSpPr/>
        <p:nvPr/>
      </p:nvGrpSpPr>
      <p:grpSpPr>
        <a:xfrm>
          <a:off x="0" y="0"/>
          <a:ext cx="0" cy="0"/>
          <a:chOff x="0" y="0"/>
          <a:chExt cx="0" cy="0"/>
        </a:xfrm>
      </p:grpSpPr>
      <p:sp>
        <p:nvSpPr>
          <p:cNvPr id="189" name="Google Shape;189;p74"/>
          <p:cNvSpPr>
            <a:spLocks noGrp="1"/>
          </p:cNvSpPr>
          <p:nvPr>
            <p:ph type="media" idx="2"/>
          </p:nvPr>
        </p:nvSpPr>
        <p:spPr>
          <a:xfrm>
            <a:off x="3433639" y="1310841"/>
            <a:ext cx="5209800" cy="3193800"/>
          </a:xfrm>
          <a:prstGeom prst="rect">
            <a:avLst/>
          </a:prstGeom>
          <a:solidFill>
            <a:srgbClr val="F2F2F2"/>
          </a:solidFill>
          <a:ln>
            <a:noFill/>
          </a:ln>
        </p:spPr>
        <p:txBody>
          <a:bodyPr spcFirstLastPara="1" wrap="square" lIns="87600" tIns="43800" rIns="87600" bIns="43800" anchor="ctr" anchorCtr="0">
            <a:noAutofit/>
          </a:bodyPr>
          <a:lstStyle>
            <a:lvl1pPr marR="0" lvl="0" algn="ctr" rtl="0">
              <a:lnSpc>
                <a:spcPct val="90000"/>
              </a:lnSpc>
              <a:spcBef>
                <a:spcPts val="800"/>
              </a:spcBef>
              <a:spcAft>
                <a:spcPts val="0"/>
              </a:spcAft>
              <a:buClr>
                <a:schemeClr val="dk1"/>
              </a:buClr>
              <a:buSzPts val="1000"/>
              <a:buFont typeface="Arial"/>
              <a:buNone/>
              <a:defRPr sz="1000" b="0" i="0" u="none" strike="noStrike" cap="none">
                <a:solidFill>
                  <a:schemeClr val="dk1"/>
                </a:solidFill>
                <a:latin typeface="Montserrat"/>
                <a:ea typeface="Montserrat"/>
                <a:cs typeface="Montserrat"/>
                <a:sym typeface="Montserrat"/>
              </a:defRPr>
            </a:lvl1pPr>
            <a:lvl2pPr marR="0" lvl="1"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R="0" lvl="3"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R="0" lvl="4"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90" name="Google Shape;190;p74"/>
          <p:cNvSpPr txBox="1">
            <a:spLocks noGrp="1"/>
          </p:cNvSpPr>
          <p:nvPr>
            <p:ph type="body" idx="1"/>
          </p:nvPr>
        </p:nvSpPr>
        <p:spPr>
          <a:xfrm>
            <a:off x="350500" y="881121"/>
            <a:ext cx="27057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91" name="Google Shape;191;p74"/>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192" name="Google Shape;192;p74"/>
          <p:cNvSpPr txBox="1">
            <a:spLocks noGrp="1"/>
          </p:cNvSpPr>
          <p:nvPr>
            <p:ph type="body" idx="3"/>
          </p:nvPr>
        </p:nvSpPr>
        <p:spPr>
          <a:xfrm>
            <a:off x="328349" y="2464950"/>
            <a:ext cx="2727900" cy="2039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93" name="Google Shape;193;p74"/>
          <p:cNvSpPr txBox="1">
            <a:spLocks noGrp="1"/>
          </p:cNvSpPr>
          <p:nvPr>
            <p:ph type="body" idx="4"/>
          </p:nvPr>
        </p:nvSpPr>
        <p:spPr>
          <a:xfrm>
            <a:off x="324088" y="1053227"/>
            <a:ext cx="27318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od. 1 Iconos">
  <p:cSld name="Mod. 1 Iconos">
    <p:spTree>
      <p:nvGrpSpPr>
        <p:cNvPr id="1" name="Shape 194"/>
        <p:cNvGrpSpPr/>
        <p:nvPr/>
      </p:nvGrpSpPr>
      <p:grpSpPr>
        <a:xfrm>
          <a:off x="0" y="0"/>
          <a:ext cx="0" cy="0"/>
          <a:chOff x="0" y="0"/>
          <a:chExt cx="0" cy="0"/>
        </a:xfrm>
      </p:grpSpPr>
      <p:sp>
        <p:nvSpPr>
          <p:cNvPr id="195" name="Google Shape;195;p75"/>
          <p:cNvSpPr>
            <a:spLocks noGrp="1"/>
          </p:cNvSpPr>
          <p:nvPr>
            <p:ph type="pic" idx="2"/>
          </p:nvPr>
        </p:nvSpPr>
        <p:spPr>
          <a:xfrm>
            <a:off x="439835" y="2768172"/>
            <a:ext cx="1366500" cy="1329600"/>
          </a:xfrm>
          <a:prstGeom prst="rect">
            <a:avLst/>
          </a:prstGeom>
          <a:solidFill>
            <a:srgbClr val="F2F2F2"/>
          </a:solidFill>
          <a:ln>
            <a:noFill/>
          </a:ln>
        </p:spPr>
      </p:sp>
      <p:sp>
        <p:nvSpPr>
          <p:cNvPr id="196" name="Google Shape;196;p75"/>
          <p:cNvSpPr txBox="1">
            <a:spLocks noGrp="1"/>
          </p:cNvSpPr>
          <p:nvPr>
            <p:ph type="body" idx="1"/>
          </p:nvPr>
        </p:nvSpPr>
        <p:spPr>
          <a:xfrm>
            <a:off x="354424" y="4130362"/>
            <a:ext cx="1452300" cy="371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700"/>
              <a:buFont typeface="Arial"/>
              <a:buNone/>
              <a:defRPr sz="7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97" name="Google Shape;197;p75"/>
          <p:cNvSpPr>
            <a:spLocks noGrp="1"/>
          </p:cNvSpPr>
          <p:nvPr>
            <p:ph type="pic" idx="3"/>
          </p:nvPr>
        </p:nvSpPr>
        <p:spPr>
          <a:xfrm>
            <a:off x="2042550" y="2768172"/>
            <a:ext cx="1366500" cy="1329600"/>
          </a:xfrm>
          <a:prstGeom prst="rect">
            <a:avLst/>
          </a:prstGeom>
          <a:solidFill>
            <a:srgbClr val="F2F2F2"/>
          </a:solidFill>
          <a:ln>
            <a:noFill/>
          </a:ln>
        </p:spPr>
      </p:sp>
      <p:sp>
        <p:nvSpPr>
          <p:cNvPr id="198" name="Google Shape;198;p75"/>
          <p:cNvSpPr txBox="1">
            <a:spLocks noGrp="1"/>
          </p:cNvSpPr>
          <p:nvPr>
            <p:ph type="body" idx="4"/>
          </p:nvPr>
        </p:nvSpPr>
        <p:spPr>
          <a:xfrm>
            <a:off x="1957139" y="4130362"/>
            <a:ext cx="1452300" cy="371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700"/>
              <a:buFont typeface="Arial"/>
              <a:buNone/>
              <a:defRPr sz="7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199" name="Google Shape;199;p75"/>
          <p:cNvSpPr>
            <a:spLocks noGrp="1"/>
          </p:cNvSpPr>
          <p:nvPr>
            <p:ph type="pic" idx="5"/>
          </p:nvPr>
        </p:nvSpPr>
        <p:spPr>
          <a:xfrm>
            <a:off x="3730623" y="2768172"/>
            <a:ext cx="1366500" cy="1329600"/>
          </a:xfrm>
          <a:prstGeom prst="rect">
            <a:avLst/>
          </a:prstGeom>
          <a:solidFill>
            <a:srgbClr val="F2F2F2"/>
          </a:solidFill>
          <a:ln>
            <a:noFill/>
          </a:ln>
        </p:spPr>
      </p:sp>
      <p:sp>
        <p:nvSpPr>
          <p:cNvPr id="200" name="Google Shape;200;p75"/>
          <p:cNvSpPr txBox="1">
            <a:spLocks noGrp="1"/>
          </p:cNvSpPr>
          <p:nvPr>
            <p:ph type="body" idx="6"/>
          </p:nvPr>
        </p:nvSpPr>
        <p:spPr>
          <a:xfrm>
            <a:off x="3645212" y="4130362"/>
            <a:ext cx="1452300" cy="371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700"/>
              <a:buFont typeface="Arial"/>
              <a:buNone/>
              <a:defRPr sz="7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01" name="Google Shape;201;p75"/>
          <p:cNvSpPr>
            <a:spLocks noGrp="1"/>
          </p:cNvSpPr>
          <p:nvPr>
            <p:ph type="pic" idx="7"/>
          </p:nvPr>
        </p:nvSpPr>
        <p:spPr>
          <a:xfrm>
            <a:off x="5418696" y="2768172"/>
            <a:ext cx="1366500" cy="1329600"/>
          </a:xfrm>
          <a:prstGeom prst="rect">
            <a:avLst/>
          </a:prstGeom>
          <a:solidFill>
            <a:srgbClr val="F2F2F2"/>
          </a:solidFill>
          <a:ln>
            <a:noFill/>
          </a:ln>
        </p:spPr>
      </p:sp>
      <p:sp>
        <p:nvSpPr>
          <p:cNvPr id="202" name="Google Shape;202;p75"/>
          <p:cNvSpPr txBox="1">
            <a:spLocks noGrp="1"/>
          </p:cNvSpPr>
          <p:nvPr>
            <p:ph type="body" idx="8"/>
          </p:nvPr>
        </p:nvSpPr>
        <p:spPr>
          <a:xfrm>
            <a:off x="5333285" y="4130362"/>
            <a:ext cx="1452300" cy="371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700"/>
              <a:buFont typeface="Arial"/>
              <a:buNone/>
              <a:defRPr sz="7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03" name="Google Shape;203;p75"/>
          <p:cNvSpPr>
            <a:spLocks noGrp="1"/>
          </p:cNvSpPr>
          <p:nvPr>
            <p:ph type="pic" idx="9"/>
          </p:nvPr>
        </p:nvSpPr>
        <p:spPr>
          <a:xfrm>
            <a:off x="7026435" y="2768172"/>
            <a:ext cx="1366500" cy="1329600"/>
          </a:xfrm>
          <a:prstGeom prst="rect">
            <a:avLst/>
          </a:prstGeom>
          <a:solidFill>
            <a:srgbClr val="F2F2F2"/>
          </a:solidFill>
          <a:ln>
            <a:noFill/>
          </a:ln>
        </p:spPr>
      </p:sp>
      <p:sp>
        <p:nvSpPr>
          <p:cNvPr id="204" name="Google Shape;204;p75"/>
          <p:cNvSpPr txBox="1">
            <a:spLocks noGrp="1"/>
          </p:cNvSpPr>
          <p:nvPr>
            <p:ph type="body" idx="13"/>
          </p:nvPr>
        </p:nvSpPr>
        <p:spPr>
          <a:xfrm>
            <a:off x="6941023" y="4130362"/>
            <a:ext cx="1452300" cy="371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700"/>
              <a:buFont typeface="Arial"/>
              <a:buNone/>
              <a:defRPr sz="7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05" name="Google Shape;205;p75"/>
          <p:cNvSpPr txBox="1">
            <a:spLocks noGrp="1"/>
          </p:cNvSpPr>
          <p:nvPr>
            <p:ph type="body" idx="14"/>
          </p:nvPr>
        </p:nvSpPr>
        <p:spPr>
          <a:xfrm>
            <a:off x="350500" y="881121"/>
            <a:ext cx="35616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06" name="Google Shape;206;p75"/>
          <p:cNvSpPr txBox="1">
            <a:spLocks noGrp="1"/>
          </p:cNvSpPr>
          <p:nvPr>
            <p:ph type="body" idx="15"/>
          </p:nvPr>
        </p:nvSpPr>
        <p:spPr>
          <a:xfrm>
            <a:off x="337801" y="2109391"/>
            <a:ext cx="3574500" cy="447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07" name="Google Shape;207;p75"/>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208" name="Google Shape;208;p75"/>
          <p:cNvSpPr txBox="1">
            <a:spLocks noGrp="1"/>
          </p:cNvSpPr>
          <p:nvPr>
            <p:ph type="body" idx="16"/>
          </p:nvPr>
        </p:nvSpPr>
        <p:spPr>
          <a:xfrm>
            <a:off x="324088" y="1053228"/>
            <a:ext cx="3588000" cy="1056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od.2 Iconos">
  <p:cSld name="Mod.2 Iconos">
    <p:spTree>
      <p:nvGrpSpPr>
        <p:cNvPr id="1" name="Shape 209"/>
        <p:cNvGrpSpPr/>
        <p:nvPr/>
      </p:nvGrpSpPr>
      <p:grpSpPr>
        <a:xfrm>
          <a:off x="0" y="0"/>
          <a:ext cx="0" cy="0"/>
          <a:chOff x="0" y="0"/>
          <a:chExt cx="0" cy="0"/>
        </a:xfrm>
      </p:grpSpPr>
      <p:sp>
        <p:nvSpPr>
          <p:cNvPr id="210" name="Google Shape;210;p76"/>
          <p:cNvSpPr txBox="1">
            <a:spLocks noGrp="1"/>
          </p:cNvSpPr>
          <p:nvPr>
            <p:ph type="subTitle" idx="1"/>
          </p:nvPr>
        </p:nvSpPr>
        <p:spPr>
          <a:xfrm>
            <a:off x="1157088" y="2264894"/>
            <a:ext cx="2269200" cy="601800"/>
          </a:xfrm>
          <a:prstGeom prst="rect">
            <a:avLst/>
          </a:prstGeom>
          <a:noFill/>
          <a:ln>
            <a:noFill/>
          </a:ln>
        </p:spPr>
        <p:txBody>
          <a:bodyPr spcFirstLastPara="1" wrap="square" lIns="87600" tIns="43800" rIns="87600" bIns="43800" anchor="t" anchorCtr="0">
            <a:noAutofit/>
          </a:bodyPr>
          <a:lstStyle>
            <a:lvl1pPr marR="0" lvl="0" algn="l" rtl="0">
              <a:lnSpc>
                <a:spcPct val="100000"/>
              </a:lnSpc>
              <a:spcBef>
                <a:spcPts val="0"/>
              </a:spcBef>
              <a:spcAft>
                <a:spcPts val="0"/>
              </a:spcAft>
              <a:buClr>
                <a:schemeClr val="dk1"/>
              </a:buClr>
              <a:buSzPts val="800"/>
              <a:buFont typeface="Arial"/>
              <a:buNone/>
              <a:defRPr sz="800" b="0" i="0" u="none" strike="noStrike" cap="none">
                <a:solidFill>
                  <a:schemeClr val="dk1"/>
                </a:solidFill>
                <a:latin typeface="Open Sans"/>
                <a:ea typeface="Open Sans"/>
                <a:cs typeface="Open Sans"/>
                <a:sym typeface="Open San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Montserrat"/>
                <a:ea typeface="Montserrat"/>
                <a:cs typeface="Montserrat"/>
                <a:sym typeface="Montserrat"/>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Montserrat"/>
                <a:ea typeface="Montserrat"/>
                <a:cs typeface="Montserrat"/>
                <a:sym typeface="Montserrat"/>
              </a:defRPr>
            </a:lvl9pPr>
          </a:lstStyle>
          <a:p>
            <a:endParaRPr/>
          </a:p>
        </p:txBody>
      </p:sp>
      <p:sp>
        <p:nvSpPr>
          <p:cNvPr id="211" name="Google Shape;211;p76"/>
          <p:cNvSpPr>
            <a:spLocks noGrp="1"/>
          </p:cNvSpPr>
          <p:nvPr>
            <p:ph type="pic" idx="2"/>
          </p:nvPr>
        </p:nvSpPr>
        <p:spPr>
          <a:xfrm>
            <a:off x="448051" y="2269743"/>
            <a:ext cx="648300" cy="601800"/>
          </a:xfrm>
          <a:prstGeom prst="rect">
            <a:avLst/>
          </a:prstGeom>
          <a:solidFill>
            <a:srgbClr val="F2F2F2"/>
          </a:solidFill>
          <a:ln>
            <a:noFill/>
          </a:ln>
        </p:spPr>
      </p:sp>
      <p:sp>
        <p:nvSpPr>
          <p:cNvPr id="212" name="Google Shape;212;p76"/>
          <p:cNvSpPr>
            <a:spLocks noGrp="1"/>
          </p:cNvSpPr>
          <p:nvPr>
            <p:ph type="pic" idx="3"/>
          </p:nvPr>
        </p:nvSpPr>
        <p:spPr>
          <a:xfrm>
            <a:off x="448051" y="3088235"/>
            <a:ext cx="648300" cy="601800"/>
          </a:xfrm>
          <a:prstGeom prst="rect">
            <a:avLst/>
          </a:prstGeom>
          <a:solidFill>
            <a:srgbClr val="F2F2F2"/>
          </a:solidFill>
          <a:ln>
            <a:noFill/>
          </a:ln>
        </p:spPr>
      </p:sp>
      <p:sp>
        <p:nvSpPr>
          <p:cNvPr id="213" name="Google Shape;213;p76"/>
          <p:cNvSpPr>
            <a:spLocks noGrp="1"/>
          </p:cNvSpPr>
          <p:nvPr>
            <p:ph type="pic" idx="4"/>
          </p:nvPr>
        </p:nvSpPr>
        <p:spPr>
          <a:xfrm>
            <a:off x="448051" y="3897551"/>
            <a:ext cx="648300" cy="601800"/>
          </a:xfrm>
          <a:prstGeom prst="rect">
            <a:avLst/>
          </a:prstGeom>
          <a:solidFill>
            <a:srgbClr val="F2F2F2"/>
          </a:solidFill>
          <a:ln>
            <a:noFill/>
          </a:ln>
        </p:spPr>
      </p:sp>
      <p:sp>
        <p:nvSpPr>
          <p:cNvPr id="214" name="Google Shape;214;p76"/>
          <p:cNvSpPr txBox="1">
            <a:spLocks noGrp="1"/>
          </p:cNvSpPr>
          <p:nvPr>
            <p:ph type="body" idx="5"/>
          </p:nvPr>
        </p:nvSpPr>
        <p:spPr>
          <a:xfrm>
            <a:off x="1157088" y="3084078"/>
            <a:ext cx="2269200" cy="6009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0"/>
              </a:spcBef>
              <a:spcAft>
                <a:spcPts val="0"/>
              </a:spcAft>
              <a:buClr>
                <a:schemeClr val="dk1"/>
              </a:buClr>
              <a:buSzPts val="800"/>
              <a:buFont typeface="Arial"/>
              <a:buNone/>
              <a:defRPr sz="8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15" name="Google Shape;215;p76"/>
          <p:cNvSpPr txBox="1">
            <a:spLocks noGrp="1"/>
          </p:cNvSpPr>
          <p:nvPr>
            <p:ph type="body" idx="6"/>
          </p:nvPr>
        </p:nvSpPr>
        <p:spPr>
          <a:xfrm>
            <a:off x="1157088" y="3897755"/>
            <a:ext cx="2269200" cy="6009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0"/>
              </a:spcBef>
              <a:spcAft>
                <a:spcPts val="0"/>
              </a:spcAft>
              <a:buClr>
                <a:schemeClr val="dk1"/>
              </a:buClr>
              <a:buSzPts val="800"/>
              <a:buFont typeface="Arial"/>
              <a:buNone/>
              <a:defRPr sz="8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16" name="Google Shape;216;p76"/>
          <p:cNvSpPr txBox="1">
            <a:spLocks noGrp="1"/>
          </p:cNvSpPr>
          <p:nvPr>
            <p:ph type="body" idx="7"/>
          </p:nvPr>
        </p:nvSpPr>
        <p:spPr>
          <a:xfrm>
            <a:off x="350500" y="881121"/>
            <a:ext cx="30759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17" name="Google Shape;217;p76"/>
          <p:cNvSpPr txBox="1">
            <a:spLocks noGrp="1"/>
          </p:cNvSpPr>
          <p:nvPr>
            <p:ph type="body" idx="8"/>
          </p:nvPr>
        </p:nvSpPr>
        <p:spPr>
          <a:xfrm>
            <a:off x="4587682" y="2692921"/>
            <a:ext cx="4056000" cy="1811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18" name="Google Shape;218;p76"/>
          <p:cNvSpPr txBox="1">
            <a:spLocks noGrp="1"/>
          </p:cNvSpPr>
          <p:nvPr>
            <p:ph type="body" idx="9"/>
          </p:nvPr>
        </p:nvSpPr>
        <p:spPr>
          <a:xfrm>
            <a:off x="4591598" y="2133723"/>
            <a:ext cx="4051800" cy="19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1200"/>
              <a:buFont typeface="Arial"/>
              <a:buNone/>
              <a:defRPr sz="12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19" name="Google Shape;219;p76"/>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220" name="Google Shape;220;p76"/>
          <p:cNvSpPr txBox="1">
            <a:spLocks noGrp="1"/>
          </p:cNvSpPr>
          <p:nvPr>
            <p:ph type="body" idx="13"/>
          </p:nvPr>
        </p:nvSpPr>
        <p:spPr>
          <a:xfrm>
            <a:off x="324087" y="1053228"/>
            <a:ext cx="3102300" cy="1211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_Para retos y desafíos">
  <p:cSld name="2_Para retos y desafíos">
    <p:spTree>
      <p:nvGrpSpPr>
        <p:cNvPr id="1" name="Shape 221"/>
        <p:cNvGrpSpPr/>
        <p:nvPr/>
      </p:nvGrpSpPr>
      <p:grpSpPr>
        <a:xfrm>
          <a:off x="0" y="0"/>
          <a:ext cx="0" cy="0"/>
          <a:chOff x="0" y="0"/>
          <a:chExt cx="0" cy="0"/>
        </a:xfrm>
      </p:grpSpPr>
      <p:sp>
        <p:nvSpPr>
          <p:cNvPr id="222" name="Google Shape;222;p77"/>
          <p:cNvSpPr>
            <a:spLocks noGrp="1"/>
          </p:cNvSpPr>
          <p:nvPr>
            <p:ph type="pic" idx="2"/>
          </p:nvPr>
        </p:nvSpPr>
        <p:spPr>
          <a:xfrm>
            <a:off x="3393726" y="1100834"/>
            <a:ext cx="1713900" cy="1007400"/>
          </a:xfrm>
          <a:prstGeom prst="rect">
            <a:avLst/>
          </a:prstGeom>
          <a:noFill/>
          <a:ln>
            <a:noFill/>
          </a:ln>
        </p:spPr>
      </p:sp>
      <p:sp>
        <p:nvSpPr>
          <p:cNvPr id="223" name="Google Shape;223;p77"/>
          <p:cNvSpPr txBox="1">
            <a:spLocks noGrp="1"/>
          </p:cNvSpPr>
          <p:nvPr>
            <p:ph type="body" idx="1"/>
          </p:nvPr>
        </p:nvSpPr>
        <p:spPr>
          <a:xfrm>
            <a:off x="350500" y="881121"/>
            <a:ext cx="27057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24" name="Google Shape;224;p77"/>
          <p:cNvSpPr txBox="1">
            <a:spLocks noGrp="1"/>
          </p:cNvSpPr>
          <p:nvPr>
            <p:ph type="body" idx="3"/>
          </p:nvPr>
        </p:nvSpPr>
        <p:spPr>
          <a:xfrm>
            <a:off x="337801" y="2464950"/>
            <a:ext cx="2718300" cy="2039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25" name="Google Shape;225;p77"/>
          <p:cNvSpPr>
            <a:spLocks noGrp="1"/>
          </p:cNvSpPr>
          <p:nvPr>
            <p:ph type="pic" idx="4"/>
          </p:nvPr>
        </p:nvSpPr>
        <p:spPr>
          <a:xfrm>
            <a:off x="5162212" y="1100834"/>
            <a:ext cx="1713900" cy="1007400"/>
          </a:xfrm>
          <a:prstGeom prst="rect">
            <a:avLst/>
          </a:prstGeom>
          <a:noFill/>
          <a:ln>
            <a:noFill/>
          </a:ln>
        </p:spPr>
      </p:sp>
      <p:sp>
        <p:nvSpPr>
          <p:cNvPr id="226" name="Google Shape;226;p77"/>
          <p:cNvSpPr>
            <a:spLocks noGrp="1"/>
          </p:cNvSpPr>
          <p:nvPr>
            <p:ph type="pic" idx="5"/>
          </p:nvPr>
        </p:nvSpPr>
        <p:spPr>
          <a:xfrm>
            <a:off x="6930697" y="1100834"/>
            <a:ext cx="1713900" cy="1007400"/>
          </a:xfrm>
          <a:prstGeom prst="rect">
            <a:avLst/>
          </a:prstGeom>
          <a:noFill/>
          <a:ln>
            <a:noFill/>
          </a:ln>
        </p:spPr>
      </p:sp>
      <p:sp>
        <p:nvSpPr>
          <p:cNvPr id="227" name="Google Shape;227;p77"/>
          <p:cNvSpPr>
            <a:spLocks noGrp="1"/>
          </p:cNvSpPr>
          <p:nvPr>
            <p:ph type="pic" idx="6"/>
          </p:nvPr>
        </p:nvSpPr>
        <p:spPr>
          <a:xfrm>
            <a:off x="3393726" y="2251716"/>
            <a:ext cx="1713900" cy="1025400"/>
          </a:xfrm>
          <a:prstGeom prst="rect">
            <a:avLst/>
          </a:prstGeom>
          <a:noFill/>
          <a:ln>
            <a:noFill/>
          </a:ln>
        </p:spPr>
      </p:sp>
      <p:sp>
        <p:nvSpPr>
          <p:cNvPr id="228" name="Google Shape;228;p77"/>
          <p:cNvSpPr>
            <a:spLocks noGrp="1"/>
          </p:cNvSpPr>
          <p:nvPr>
            <p:ph type="pic" idx="7"/>
          </p:nvPr>
        </p:nvSpPr>
        <p:spPr>
          <a:xfrm>
            <a:off x="5162212" y="2251714"/>
            <a:ext cx="1713900" cy="1025400"/>
          </a:xfrm>
          <a:prstGeom prst="rect">
            <a:avLst/>
          </a:prstGeom>
          <a:noFill/>
          <a:ln>
            <a:noFill/>
          </a:ln>
        </p:spPr>
      </p:sp>
      <p:sp>
        <p:nvSpPr>
          <p:cNvPr id="229" name="Google Shape;229;p77"/>
          <p:cNvSpPr>
            <a:spLocks noGrp="1"/>
          </p:cNvSpPr>
          <p:nvPr>
            <p:ph type="pic" idx="8"/>
          </p:nvPr>
        </p:nvSpPr>
        <p:spPr>
          <a:xfrm>
            <a:off x="6930697" y="2251715"/>
            <a:ext cx="1713900" cy="1025400"/>
          </a:xfrm>
          <a:prstGeom prst="rect">
            <a:avLst/>
          </a:prstGeom>
          <a:noFill/>
          <a:ln>
            <a:noFill/>
          </a:ln>
        </p:spPr>
      </p:sp>
      <p:sp>
        <p:nvSpPr>
          <p:cNvPr id="230" name="Google Shape;230;p77"/>
          <p:cNvSpPr>
            <a:spLocks noGrp="1"/>
          </p:cNvSpPr>
          <p:nvPr>
            <p:ph type="pic" idx="9"/>
          </p:nvPr>
        </p:nvSpPr>
        <p:spPr>
          <a:xfrm>
            <a:off x="3393726" y="3402595"/>
            <a:ext cx="1713900" cy="1043700"/>
          </a:xfrm>
          <a:prstGeom prst="rect">
            <a:avLst/>
          </a:prstGeom>
          <a:noFill/>
          <a:ln>
            <a:noFill/>
          </a:ln>
        </p:spPr>
      </p:sp>
      <p:sp>
        <p:nvSpPr>
          <p:cNvPr id="231" name="Google Shape;231;p77"/>
          <p:cNvSpPr>
            <a:spLocks noGrp="1"/>
          </p:cNvSpPr>
          <p:nvPr>
            <p:ph type="pic" idx="13"/>
          </p:nvPr>
        </p:nvSpPr>
        <p:spPr>
          <a:xfrm>
            <a:off x="5162212" y="3402595"/>
            <a:ext cx="1713900" cy="1043700"/>
          </a:xfrm>
          <a:prstGeom prst="rect">
            <a:avLst/>
          </a:prstGeom>
          <a:noFill/>
          <a:ln>
            <a:noFill/>
          </a:ln>
        </p:spPr>
      </p:sp>
      <p:sp>
        <p:nvSpPr>
          <p:cNvPr id="232" name="Google Shape;232;p77"/>
          <p:cNvSpPr>
            <a:spLocks noGrp="1"/>
          </p:cNvSpPr>
          <p:nvPr>
            <p:ph type="pic" idx="14"/>
          </p:nvPr>
        </p:nvSpPr>
        <p:spPr>
          <a:xfrm>
            <a:off x="6930697" y="3402595"/>
            <a:ext cx="1713900" cy="1043700"/>
          </a:xfrm>
          <a:prstGeom prst="rect">
            <a:avLst/>
          </a:prstGeom>
          <a:noFill/>
          <a:ln>
            <a:noFill/>
          </a:ln>
        </p:spPr>
      </p:sp>
      <p:sp>
        <p:nvSpPr>
          <p:cNvPr id="233" name="Google Shape;233;p77"/>
          <p:cNvSpPr txBox="1">
            <a:spLocks noGrp="1"/>
          </p:cNvSpPr>
          <p:nvPr>
            <p:ph type="body" idx="15"/>
          </p:nvPr>
        </p:nvSpPr>
        <p:spPr>
          <a:xfrm>
            <a:off x="3393814"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4" name="Google Shape;234;p77"/>
          <p:cNvSpPr txBox="1">
            <a:spLocks noGrp="1"/>
          </p:cNvSpPr>
          <p:nvPr>
            <p:ph type="body" idx="16"/>
          </p:nvPr>
        </p:nvSpPr>
        <p:spPr>
          <a:xfrm>
            <a:off x="3393029" y="1392343"/>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5" name="Google Shape;235;p77"/>
          <p:cNvSpPr txBox="1">
            <a:spLocks noGrp="1"/>
          </p:cNvSpPr>
          <p:nvPr>
            <p:ph type="body" idx="17"/>
          </p:nvPr>
        </p:nvSpPr>
        <p:spPr>
          <a:xfrm>
            <a:off x="5162997"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6" name="Google Shape;236;p77"/>
          <p:cNvSpPr txBox="1">
            <a:spLocks noGrp="1"/>
          </p:cNvSpPr>
          <p:nvPr>
            <p:ph type="body" idx="18"/>
          </p:nvPr>
        </p:nvSpPr>
        <p:spPr>
          <a:xfrm>
            <a:off x="5162212" y="1392343"/>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7" name="Google Shape;237;p77"/>
          <p:cNvSpPr txBox="1">
            <a:spLocks noGrp="1"/>
          </p:cNvSpPr>
          <p:nvPr>
            <p:ph type="body" idx="19"/>
          </p:nvPr>
        </p:nvSpPr>
        <p:spPr>
          <a:xfrm>
            <a:off x="6931482"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8" name="Google Shape;238;p77"/>
          <p:cNvSpPr txBox="1">
            <a:spLocks noGrp="1"/>
          </p:cNvSpPr>
          <p:nvPr>
            <p:ph type="body" idx="20"/>
          </p:nvPr>
        </p:nvSpPr>
        <p:spPr>
          <a:xfrm>
            <a:off x="6930697" y="1392343"/>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39" name="Google Shape;239;p77"/>
          <p:cNvSpPr txBox="1">
            <a:spLocks noGrp="1"/>
          </p:cNvSpPr>
          <p:nvPr>
            <p:ph type="body" idx="21"/>
          </p:nvPr>
        </p:nvSpPr>
        <p:spPr>
          <a:xfrm>
            <a:off x="3393029" y="230277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0" name="Google Shape;240;p77"/>
          <p:cNvSpPr txBox="1">
            <a:spLocks noGrp="1"/>
          </p:cNvSpPr>
          <p:nvPr>
            <p:ph type="body" idx="22"/>
          </p:nvPr>
        </p:nvSpPr>
        <p:spPr>
          <a:xfrm>
            <a:off x="3392243" y="2543225"/>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1" name="Google Shape;241;p77"/>
          <p:cNvSpPr txBox="1">
            <a:spLocks noGrp="1"/>
          </p:cNvSpPr>
          <p:nvPr>
            <p:ph type="body" idx="23"/>
          </p:nvPr>
        </p:nvSpPr>
        <p:spPr>
          <a:xfrm>
            <a:off x="5163783" y="230277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2" name="Google Shape;242;p77"/>
          <p:cNvSpPr txBox="1">
            <a:spLocks noGrp="1"/>
          </p:cNvSpPr>
          <p:nvPr>
            <p:ph type="body" idx="24"/>
          </p:nvPr>
        </p:nvSpPr>
        <p:spPr>
          <a:xfrm>
            <a:off x="5162997" y="2543225"/>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3" name="Google Shape;243;p77"/>
          <p:cNvSpPr txBox="1">
            <a:spLocks noGrp="1"/>
          </p:cNvSpPr>
          <p:nvPr>
            <p:ph type="body" idx="25"/>
          </p:nvPr>
        </p:nvSpPr>
        <p:spPr>
          <a:xfrm>
            <a:off x="6930697" y="2302777"/>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4" name="Google Shape;244;p77"/>
          <p:cNvSpPr txBox="1">
            <a:spLocks noGrp="1"/>
          </p:cNvSpPr>
          <p:nvPr>
            <p:ph type="body" idx="26"/>
          </p:nvPr>
        </p:nvSpPr>
        <p:spPr>
          <a:xfrm>
            <a:off x="6929911" y="2543226"/>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5" name="Google Shape;245;p77"/>
          <p:cNvSpPr txBox="1">
            <a:spLocks noGrp="1"/>
          </p:cNvSpPr>
          <p:nvPr>
            <p:ph type="body" idx="27"/>
          </p:nvPr>
        </p:nvSpPr>
        <p:spPr>
          <a:xfrm>
            <a:off x="3393814" y="3449663"/>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6" name="Google Shape;246;p77"/>
          <p:cNvSpPr txBox="1">
            <a:spLocks noGrp="1"/>
          </p:cNvSpPr>
          <p:nvPr>
            <p:ph type="body" idx="28"/>
          </p:nvPr>
        </p:nvSpPr>
        <p:spPr>
          <a:xfrm>
            <a:off x="3393029" y="3690112"/>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7" name="Google Shape;247;p77"/>
          <p:cNvSpPr txBox="1">
            <a:spLocks noGrp="1"/>
          </p:cNvSpPr>
          <p:nvPr>
            <p:ph type="body" idx="29"/>
          </p:nvPr>
        </p:nvSpPr>
        <p:spPr>
          <a:xfrm>
            <a:off x="5162212" y="3453657"/>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8" name="Google Shape;248;p77"/>
          <p:cNvSpPr txBox="1">
            <a:spLocks noGrp="1"/>
          </p:cNvSpPr>
          <p:nvPr>
            <p:ph type="body" idx="30"/>
          </p:nvPr>
        </p:nvSpPr>
        <p:spPr>
          <a:xfrm>
            <a:off x="5161426" y="3694106"/>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49" name="Google Shape;249;p77"/>
          <p:cNvSpPr txBox="1">
            <a:spLocks noGrp="1"/>
          </p:cNvSpPr>
          <p:nvPr>
            <p:ph type="body" idx="31"/>
          </p:nvPr>
        </p:nvSpPr>
        <p:spPr>
          <a:xfrm>
            <a:off x="6929911" y="344415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50" name="Google Shape;250;p77"/>
          <p:cNvSpPr txBox="1">
            <a:spLocks noGrp="1"/>
          </p:cNvSpPr>
          <p:nvPr>
            <p:ph type="body" idx="32"/>
          </p:nvPr>
        </p:nvSpPr>
        <p:spPr>
          <a:xfrm>
            <a:off x="6929125" y="3684605"/>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51" name="Google Shape;251;p77"/>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252" name="Google Shape;252;p77"/>
          <p:cNvSpPr txBox="1">
            <a:spLocks noGrp="1"/>
          </p:cNvSpPr>
          <p:nvPr>
            <p:ph type="body" idx="33"/>
          </p:nvPr>
        </p:nvSpPr>
        <p:spPr>
          <a:xfrm>
            <a:off x="324088" y="1053227"/>
            <a:ext cx="27318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Para retos y desafíos">
  <p:cSld name="1_Para retos y desafíos">
    <p:spTree>
      <p:nvGrpSpPr>
        <p:cNvPr id="1" name="Shape 253"/>
        <p:cNvGrpSpPr/>
        <p:nvPr/>
      </p:nvGrpSpPr>
      <p:grpSpPr>
        <a:xfrm>
          <a:off x="0" y="0"/>
          <a:ext cx="0" cy="0"/>
          <a:chOff x="0" y="0"/>
          <a:chExt cx="0" cy="0"/>
        </a:xfrm>
      </p:grpSpPr>
      <p:sp>
        <p:nvSpPr>
          <p:cNvPr id="254" name="Google Shape;254;p78"/>
          <p:cNvSpPr>
            <a:spLocks noGrp="1"/>
          </p:cNvSpPr>
          <p:nvPr>
            <p:ph type="pic" idx="2"/>
          </p:nvPr>
        </p:nvSpPr>
        <p:spPr>
          <a:xfrm>
            <a:off x="3393726" y="1100834"/>
            <a:ext cx="1713900" cy="1101900"/>
          </a:xfrm>
          <a:prstGeom prst="rect">
            <a:avLst/>
          </a:prstGeom>
          <a:solidFill>
            <a:srgbClr val="6D7474"/>
          </a:solidFill>
          <a:ln>
            <a:noFill/>
          </a:ln>
        </p:spPr>
      </p:sp>
      <p:sp>
        <p:nvSpPr>
          <p:cNvPr id="255" name="Google Shape;255;p78"/>
          <p:cNvSpPr txBox="1">
            <a:spLocks noGrp="1"/>
          </p:cNvSpPr>
          <p:nvPr>
            <p:ph type="body" idx="1"/>
          </p:nvPr>
        </p:nvSpPr>
        <p:spPr>
          <a:xfrm>
            <a:off x="350500" y="881121"/>
            <a:ext cx="27057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56" name="Google Shape;256;p78"/>
          <p:cNvSpPr txBox="1">
            <a:spLocks noGrp="1"/>
          </p:cNvSpPr>
          <p:nvPr>
            <p:ph type="body" idx="3"/>
          </p:nvPr>
        </p:nvSpPr>
        <p:spPr>
          <a:xfrm>
            <a:off x="337801" y="2464950"/>
            <a:ext cx="2718300" cy="2039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57" name="Google Shape;257;p78"/>
          <p:cNvSpPr>
            <a:spLocks noGrp="1"/>
          </p:cNvSpPr>
          <p:nvPr>
            <p:ph type="pic" idx="4"/>
          </p:nvPr>
        </p:nvSpPr>
        <p:spPr>
          <a:xfrm>
            <a:off x="5162212" y="1100833"/>
            <a:ext cx="1713900" cy="1101900"/>
          </a:xfrm>
          <a:prstGeom prst="rect">
            <a:avLst/>
          </a:prstGeom>
          <a:solidFill>
            <a:srgbClr val="6D7474"/>
          </a:solidFill>
          <a:ln>
            <a:noFill/>
          </a:ln>
        </p:spPr>
      </p:sp>
      <p:sp>
        <p:nvSpPr>
          <p:cNvPr id="258" name="Google Shape;258;p78"/>
          <p:cNvSpPr>
            <a:spLocks noGrp="1"/>
          </p:cNvSpPr>
          <p:nvPr>
            <p:ph type="pic" idx="5"/>
          </p:nvPr>
        </p:nvSpPr>
        <p:spPr>
          <a:xfrm>
            <a:off x="6930697" y="1100834"/>
            <a:ext cx="1713900" cy="1101900"/>
          </a:xfrm>
          <a:prstGeom prst="rect">
            <a:avLst/>
          </a:prstGeom>
          <a:solidFill>
            <a:srgbClr val="6D7474"/>
          </a:solidFill>
          <a:ln>
            <a:noFill/>
          </a:ln>
        </p:spPr>
      </p:sp>
      <p:sp>
        <p:nvSpPr>
          <p:cNvPr id="259" name="Google Shape;259;p78"/>
          <p:cNvSpPr>
            <a:spLocks noGrp="1"/>
          </p:cNvSpPr>
          <p:nvPr>
            <p:ph type="pic" idx="6"/>
          </p:nvPr>
        </p:nvSpPr>
        <p:spPr>
          <a:xfrm>
            <a:off x="3393726" y="2251715"/>
            <a:ext cx="1713900" cy="1101900"/>
          </a:xfrm>
          <a:prstGeom prst="rect">
            <a:avLst/>
          </a:prstGeom>
          <a:solidFill>
            <a:srgbClr val="6D7474"/>
          </a:solidFill>
          <a:ln>
            <a:noFill/>
          </a:ln>
        </p:spPr>
      </p:sp>
      <p:sp>
        <p:nvSpPr>
          <p:cNvPr id="260" name="Google Shape;260;p78"/>
          <p:cNvSpPr>
            <a:spLocks noGrp="1"/>
          </p:cNvSpPr>
          <p:nvPr>
            <p:ph type="pic" idx="7"/>
          </p:nvPr>
        </p:nvSpPr>
        <p:spPr>
          <a:xfrm>
            <a:off x="5162212" y="2251714"/>
            <a:ext cx="1713900" cy="1101900"/>
          </a:xfrm>
          <a:prstGeom prst="rect">
            <a:avLst/>
          </a:prstGeom>
          <a:solidFill>
            <a:srgbClr val="6D7474"/>
          </a:solidFill>
          <a:ln>
            <a:noFill/>
          </a:ln>
        </p:spPr>
      </p:sp>
      <p:sp>
        <p:nvSpPr>
          <p:cNvPr id="261" name="Google Shape;261;p78"/>
          <p:cNvSpPr>
            <a:spLocks noGrp="1"/>
          </p:cNvSpPr>
          <p:nvPr>
            <p:ph type="pic" idx="8"/>
          </p:nvPr>
        </p:nvSpPr>
        <p:spPr>
          <a:xfrm>
            <a:off x="6930697" y="2251715"/>
            <a:ext cx="1713900" cy="1101900"/>
          </a:xfrm>
          <a:prstGeom prst="rect">
            <a:avLst/>
          </a:prstGeom>
          <a:solidFill>
            <a:srgbClr val="6D7474"/>
          </a:solidFill>
          <a:ln>
            <a:noFill/>
          </a:ln>
        </p:spPr>
      </p:sp>
      <p:sp>
        <p:nvSpPr>
          <p:cNvPr id="262" name="Google Shape;262;p78"/>
          <p:cNvSpPr>
            <a:spLocks noGrp="1"/>
          </p:cNvSpPr>
          <p:nvPr>
            <p:ph type="pic" idx="9"/>
          </p:nvPr>
        </p:nvSpPr>
        <p:spPr>
          <a:xfrm>
            <a:off x="3393726" y="3402595"/>
            <a:ext cx="1713900" cy="1101900"/>
          </a:xfrm>
          <a:prstGeom prst="rect">
            <a:avLst/>
          </a:prstGeom>
          <a:solidFill>
            <a:srgbClr val="6D7474"/>
          </a:solidFill>
          <a:ln>
            <a:noFill/>
          </a:ln>
        </p:spPr>
      </p:sp>
      <p:sp>
        <p:nvSpPr>
          <p:cNvPr id="263" name="Google Shape;263;p78"/>
          <p:cNvSpPr>
            <a:spLocks noGrp="1"/>
          </p:cNvSpPr>
          <p:nvPr>
            <p:ph type="pic" idx="13"/>
          </p:nvPr>
        </p:nvSpPr>
        <p:spPr>
          <a:xfrm>
            <a:off x="5162212" y="3402595"/>
            <a:ext cx="1713900" cy="1101900"/>
          </a:xfrm>
          <a:prstGeom prst="rect">
            <a:avLst/>
          </a:prstGeom>
          <a:solidFill>
            <a:srgbClr val="6D7474"/>
          </a:solidFill>
          <a:ln>
            <a:noFill/>
          </a:ln>
        </p:spPr>
      </p:sp>
      <p:sp>
        <p:nvSpPr>
          <p:cNvPr id="264" name="Google Shape;264;p78"/>
          <p:cNvSpPr>
            <a:spLocks noGrp="1"/>
          </p:cNvSpPr>
          <p:nvPr>
            <p:ph type="pic" idx="14"/>
          </p:nvPr>
        </p:nvSpPr>
        <p:spPr>
          <a:xfrm>
            <a:off x="6930697" y="3402595"/>
            <a:ext cx="1713900" cy="1101900"/>
          </a:xfrm>
          <a:prstGeom prst="rect">
            <a:avLst/>
          </a:prstGeom>
          <a:solidFill>
            <a:srgbClr val="6D7474"/>
          </a:solidFill>
          <a:ln>
            <a:noFill/>
          </a:ln>
        </p:spPr>
      </p:sp>
      <p:sp>
        <p:nvSpPr>
          <p:cNvPr id="265" name="Google Shape;265;p78"/>
          <p:cNvSpPr txBox="1">
            <a:spLocks noGrp="1"/>
          </p:cNvSpPr>
          <p:nvPr>
            <p:ph type="body" idx="15"/>
          </p:nvPr>
        </p:nvSpPr>
        <p:spPr>
          <a:xfrm>
            <a:off x="3393814"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66" name="Google Shape;266;p78"/>
          <p:cNvSpPr txBox="1">
            <a:spLocks noGrp="1"/>
          </p:cNvSpPr>
          <p:nvPr>
            <p:ph type="body" idx="16"/>
          </p:nvPr>
        </p:nvSpPr>
        <p:spPr>
          <a:xfrm>
            <a:off x="3393029" y="1392343"/>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67" name="Google Shape;267;p78"/>
          <p:cNvSpPr txBox="1">
            <a:spLocks noGrp="1"/>
          </p:cNvSpPr>
          <p:nvPr>
            <p:ph type="body" idx="17"/>
          </p:nvPr>
        </p:nvSpPr>
        <p:spPr>
          <a:xfrm>
            <a:off x="5162997"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68" name="Google Shape;268;p78"/>
          <p:cNvSpPr txBox="1">
            <a:spLocks noGrp="1"/>
          </p:cNvSpPr>
          <p:nvPr>
            <p:ph type="body" idx="18"/>
          </p:nvPr>
        </p:nvSpPr>
        <p:spPr>
          <a:xfrm>
            <a:off x="5162212" y="1392343"/>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69" name="Google Shape;269;p78"/>
          <p:cNvSpPr txBox="1">
            <a:spLocks noGrp="1"/>
          </p:cNvSpPr>
          <p:nvPr>
            <p:ph type="body" idx="19"/>
          </p:nvPr>
        </p:nvSpPr>
        <p:spPr>
          <a:xfrm>
            <a:off x="6931482" y="1151894"/>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0" name="Google Shape;270;p78"/>
          <p:cNvSpPr txBox="1">
            <a:spLocks noGrp="1"/>
          </p:cNvSpPr>
          <p:nvPr>
            <p:ph type="body" idx="20"/>
          </p:nvPr>
        </p:nvSpPr>
        <p:spPr>
          <a:xfrm>
            <a:off x="6930697" y="1392344"/>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1" name="Google Shape;271;p78"/>
          <p:cNvSpPr txBox="1">
            <a:spLocks noGrp="1"/>
          </p:cNvSpPr>
          <p:nvPr>
            <p:ph type="body" idx="21"/>
          </p:nvPr>
        </p:nvSpPr>
        <p:spPr>
          <a:xfrm>
            <a:off x="3393029" y="230277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2" name="Google Shape;272;p78"/>
          <p:cNvSpPr txBox="1">
            <a:spLocks noGrp="1"/>
          </p:cNvSpPr>
          <p:nvPr>
            <p:ph type="body" idx="22"/>
          </p:nvPr>
        </p:nvSpPr>
        <p:spPr>
          <a:xfrm>
            <a:off x="3392243" y="2543225"/>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3" name="Google Shape;273;p78"/>
          <p:cNvSpPr txBox="1">
            <a:spLocks noGrp="1"/>
          </p:cNvSpPr>
          <p:nvPr>
            <p:ph type="body" idx="23"/>
          </p:nvPr>
        </p:nvSpPr>
        <p:spPr>
          <a:xfrm>
            <a:off x="5163783" y="230277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4" name="Google Shape;274;p78"/>
          <p:cNvSpPr txBox="1">
            <a:spLocks noGrp="1"/>
          </p:cNvSpPr>
          <p:nvPr>
            <p:ph type="body" idx="24"/>
          </p:nvPr>
        </p:nvSpPr>
        <p:spPr>
          <a:xfrm>
            <a:off x="5162997" y="2543225"/>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5" name="Google Shape;275;p78"/>
          <p:cNvSpPr txBox="1">
            <a:spLocks noGrp="1"/>
          </p:cNvSpPr>
          <p:nvPr>
            <p:ph type="body" idx="25"/>
          </p:nvPr>
        </p:nvSpPr>
        <p:spPr>
          <a:xfrm>
            <a:off x="6930697" y="2302777"/>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6" name="Google Shape;276;p78"/>
          <p:cNvSpPr txBox="1">
            <a:spLocks noGrp="1"/>
          </p:cNvSpPr>
          <p:nvPr>
            <p:ph type="body" idx="26"/>
          </p:nvPr>
        </p:nvSpPr>
        <p:spPr>
          <a:xfrm>
            <a:off x="6929911" y="2543227"/>
            <a:ext cx="1714500" cy="819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7" name="Google Shape;277;p78"/>
          <p:cNvSpPr txBox="1">
            <a:spLocks noGrp="1"/>
          </p:cNvSpPr>
          <p:nvPr>
            <p:ph type="body" idx="27"/>
          </p:nvPr>
        </p:nvSpPr>
        <p:spPr>
          <a:xfrm>
            <a:off x="3393814" y="3449663"/>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8" name="Google Shape;278;p78"/>
          <p:cNvSpPr txBox="1">
            <a:spLocks noGrp="1"/>
          </p:cNvSpPr>
          <p:nvPr>
            <p:ph type="body" idx="28"/>
          </p:nvPr>
        </p:nvSpPr>
        <p:spPr>
          <a:xfrm>
            <a:off x="3393029" y="3690113"/>
            <a:ext cx="1714500" cy="814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79" name="Google Shape;279;p78"/>
          <p:cNvSpPr txBox="1">
            <a:spLocks noGrp="1"/>
          </p:cNvSpPr>
          <p:nvPr>
            <p:ph type="body" idx="29"/>
          </p:nvPr>
        </p:nvSpPr>
        <p:spPr>
          <a:xfrm>
            <a:off x="5162212" y="3453657"/>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80" name="Google Shape;280;p78"/>
          <p:cNvSpPr txBox="1">
            <a:spLocks noGrp="1"/>
          </p:cNvSpPr>
          <p:nvPr>
            <p:ph type="body" idx="30"/>
          </p:nvPr>
        </p:nvSpPr>
        <p:spPr>
          <a:xfrm>
            <a:off x="5161426" y="3694106"/>
            <a:ext cx="1714500" cy="810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81" name="Google Shape;281;p78"/>
          <p:cNvSpPr txBox="1">
            <a:spLocks noGrp="1"/>
          </p:cNvSpPr>
          <p:nvPr>
            <p:ph type="body" idx="31"/>
          </p:nvPr>
        </p:nvSpPr>
        <p:spPr>
          <a:xfrm>
            <a:off x="6929911" y="3444156"/>
            <a:ext cx="1714500" cy="2223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0"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82" name="Google Shape;282;p78"/>
          <p:cNvSpPr txBox="1">
            <a:spLocks noGrp="1"/>
          </p:cNvSpPr>
          <p:nvPr>
            <p:ph type="body" idx="32"/>
          </p:nvPr>
        </p:nvSpPr>
        <p:spPr>
          <a:xfrm>
            <a:off x="6929125" y="3684605"/>
            <a:ext cx="1714500" cy="8199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lt1"/>
              </a:buClr>
              <a:buSzPts val="1000"/>
              <a:buFont typeface="Arial"/>
              <a:buNone/>
              <a:defRPr sz="1000" b="1" i="0" u="none" strike="noStrike" cap="none">
                <a:solidFill>
                  <a:schemeClr val="lt1"/>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83" name="Google Shape;283;p78"/>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284" name="Google Shape;284;p78"/>
          <p:cNvSpPr txBox="1">
            <a:spLocks noGrp="1"/>
          </p:cNvSpPr>
          <p:nvPr>
            <p:ph type="body" idx="33"/>
          </p:nvPr>
        </p:nvSpPr>
        <p:spPr>
          <a:xfrm>
            <a:off x="324088" y="1053227"/>
            <a:ext cx="2731800" cy="1411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etodologia / Conclusiones">
  <p:cSld name="Metodologia / Conclusiones">
    <p:spTree>
      <p:nvGrpSpPr>
        <p:cNvPr id="1" name="Shape 285"/>
        <p:cNvGrpSpPr/>
        <p:nvPr/>
      </p:nvGrpSpPr>
      <p:grpSpPr>
        <a:xfrm>
          <a:off x="0" y="0"/>
          <a:ext cx="0" cy="0"/>
          <a:chOff x="0" y="0"/>
          <a:chExt cx="0" cy="0"/>
        </a:xfrm>
      </p:grpSpPr>
      <p:sp>
        <p:nvSpPr>
          <p:cNvPr id="286" name="Google Shape;286;p79"/>
          <p:cNvSpPr/>
          <p:nvPr/>
        </p:nvSpPr>
        <p:spPr>
          <a:xfrm rot="10800000">
            <a:off x="4638016" y="2766028"/>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dk2"/>
              </a:solidFill>
              <a:latin typeface="Montserrat"/>
              <a:ea typeface="Montserrat"/>
              <a:cs typeface="Montserrat"/>
              <a:sym typeface="Montserrat"/>
            </a:endParaRPr>
          </a:p>
        </p:txBody>
      </p:sp>
      <p:sp>
        <p:nvSpPr>
          <p:cNvPr id="287" name="Google Shape;287;p79"/>
          <p:cNvSpPr/>
          <p:nvPr/>
        </p:nvSpPr>
        <p:spPr>
          <a:xfrm rot="10800000">
            <a:off x="6348179" y="2770403"/>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dk2"/>
              </a:solidFill>
              <a:latin typeface="Montserrat"/>
              <a:ea typeface="Montserrat"/>
              <a:cs typeface="Montserrat"/>
              <a:sym typeface="Montserrat"/>
            </a:endParaRPr>
          </a:p>
        </p:txBody>
      </p:sp>
      <p:sp>
        <p:nvSpPr>
          <p:cNvPr id="288" name="Google Shape;288;p79"/>
          <p:cNvSpPr/>
          <p:nvPr/>
        </p:nvSpPr>
        <p:spPr>
          <a:xfrm rot="10800000">
            <a:off x="7993409" y="2770403"/>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dk2"/>
              </a:solidFill>
              <a:latin typeface="Montserrat"/>
              <a:ea typeface="Montserrat"/>
              <a:cs typeface="Montserrat"/>
              <a:sym typeface="Montserrat"/>
            </a:endParaRPr>
          </a:p>
        </p:txBody>
      </p:sp>
      <p:sp>
        <p:nvSpPr>
          <p:cNvPr id="289" name="Google Shape;289;p79"/>
          <p:cNvSpPr txBox="1">
            <a:spLocks noGrp="1"/>
          </p:cNvSpPr>
          <p:nvPr>
            <p:ph type="body" idx="1"/>
          </p:nvPr>
        </p:nvSpPr>
        <p:spPr>
          <a:xfrm>
            <a:off x="346238" y="881121"/>
            <a:ext cx="3101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0" name="Google Shape;290;p79"/>
          <p:cNvSpPr txBox="1">
            <a:spLocks noGrp="1"/>
          </p:cNvSpPr>
          <p:nvPr>
            <p:ph type="body" idx="2"/>
          </p:nvPr>
        </p:nvSpPr>
        <p:spPr>
          <a:xfrm>
            <a:off x="333539" y="2458629"/>
            <a:ext cx="3114600" cy="20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1" name="Google Shape;291;p79"/>
          <p:cNvSpPr txBox="1">
            <a:spLocks noGrp="1"/>
          </p:cNvSpPr>
          <p:nvPr>
            <p:ph type="body" idx="3"/>
          </p:nvPr>
        </p:nvSpPr>
        <p:spPr>
          <a:xfrm>
            <a:off x="4075655" y="1308156"/>
            <a:ext cx="12015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2" name="Google Shape;292;p79"/>
          <p:cNvSpPr txBox="1">
            <a:spLocks noGrp="1"/>
          </p:cNvSpPr>
          <p:nvPr>
            <p:ph type="body" idx="4"/>
          </p:nvPr>
        </p:nvSpPr>
        <p:spPr>
          <a:xfrm>
            <a:off x="4075655" y="1768204"/>
            <a:ext cx="12078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3" name="Google Shape;293;p79"/>
          <p:cNvSpPr txBox="1">
            <a:spLocks noGrp="1"/>
          </p:cNvSpPr>
          <p:nvPr>
            <p:ph type="body" idx="5"/>
          </p:nvPr>
        </p:nvSpPr>
        <p:spPr>
          <a:xfrm>
            <a:off x="4075655" y="2977847"/>
            <a:ext cx="1201500" cy="355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4" name="Google Shape;294;p79"/>
          <p:cNvSpPr txBox="1">
            <a:spLocks noGrp="1"/>
          </p:cNvSpPr>
          <p:nvPr>
            <p:ph type="body" idx="6"/>
          </p:nvPr>
        </p:nvSpPr>
        <p:spPr>
          <a:xfrm>
            <a:off x="4075655" y="3459071"/>
            <a:ext cx="1181700" cy="1036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5" name="Google Shape;295;p79"/>
          <p:cNvSpPr txBox="1">
            <a:spLocks noGrp="1"/>
          </p:cNvSpPr>
          <p:nvPr>
            <p:ph type="body" idx="7"/>
          </p:nvPr>
        </p:nvSpPr>
        <p:spPr>
          <a:xfrm>
            <a:off x="5790601" y="2977847"/>
            <a:ext cx="1201500" cy="355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6" name="Google Shape;296;p79"/>
          <p:cNvSpPr txBox="1">
            <a:spLocks noGrp="1"/>
          </p:cNvSpPr>
          <p:nvPr>
            <p:ph type="body" idx="8"/>
          </p:nvPr>
        </p:nvSpPr>
        <p:spPr>
          <a:xfrm>
            <a:off x="5790601" y="3459071"/>
            <a:ext cx="1181700" cy="1036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7" name="Google Shape;297;p79"/>
          <p:cNvSpPr txBox="1">
            <a:spLocks noGrp="1"/>
          </p:cNvSpPr>
          <p:nvPr>
            <p:ph type="body" idx="9"/>
          </p:nvPr>
        </p:nvSpPr>
        <p:spPr>
          <a:xfrm>
            <a:off x="7435830" y="2977847"/>
            <a:ext cx="1201500" cy="355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8" name="Google Shape;298;p79"/>
          <p:cNvSpPr txBox="1">
            <a:spLocks noGrp="1"/>
          </p:cNvSpPr>
          <p:nvPr>
            <p:ph type="body" idx="13"/>
          </p:nvPr>
        </p:nvSpPr>
        <p:spPr>
          <a:xfrm>
            <a:off x="7435830" y="3459071"/>
            <a:ext cx="1181700" cy="1036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299" name="Google Shape;299;p79"/>
          <p:cNvSpPr txBox="1">
            <a:spLocks noGrp="1"/>
          </p:cNvSpPr>
          <p:nvPr>
            <p:ph type="body" idx="14"/>
          </p:nvPr>
        </p:nvSpPr>
        <p:spPr>
          <a:xfrm>
            <a:off x="5790601" y="1308156"/>
            <a:ext cx="12015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0" name="Google Shape;300;p79"/>
          <p:cNvSpPr txBox="1">
            <a:spLocks noGrp="1"/>
          </p:cNvSpPr>
          <p:nvPr>
            <p:ph type="body" idx="15"/>
          </p:nvPr>
        </p:nvSpPr>
        <p:spPr>
          <a:xfrm>
            <a:off x="5790601" y="1768204"/>
            <a:ext cx="12126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1" name="Google Shape;301;p79"/>
          <p:cNvSpPr txBox="1">
            <a:spLocks noGrp="1"/>
          </p:cNvSpPr>
          <p:nvPr>
            <p:ph type="body" idx="16"/>
          </p:nvPr>
        </p:nvSpPr>
        <p:spPr>
          <a:xfrm>
            <a:off x="7435830" y="1308156"/>
            <a:ext cx="12015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2" name="Google Shape;302;p79"/>
          <p:cNvSpPr txBox="1">
            <a:spLocks noGrp="1"/>
          </p:cNvSpPr>
          <p:nvPr>
            <p:ph type="body" idx="17"/>
          </p:nvPr>
        </p:nvSpPr>
        <p:spPr>
          <a:xfrm>
            <a:off x="7435830" y="1768204"/>
            <a:ext cx="12078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3" name="Google Shape;303;p79"/>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04" name="Google Shape;304;p79"/>
          <p:cNvSpPr txBox="1">
            <a:spLocks noGrp="1"/>
          </p:cNvSpPr>
          <p:nvPr>
            <p:ph type="body" idx="18"/>
          </p:nvPr>
        </p:nvSpPr>
        <p:spPr>
          <a:xfrm>
            <a:off x="324088" y="1053227"/>
            <a:ext cx="31236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Metodologia / Conclusiones">
  <p:cSld name="1_Metodologia / Conclusiones">
    <p:spTree>
      <p:nvGrpSpPr>
        <p:cNvPr id="1" name="Shape 305"/>
        <p:cNvGrpSpPr/>
        <p:nvPr/>
      </p:nvGrpSpPr>
      <p:grpSpPr>
        <a:xfrm>
          <a:off x="0" y="0"/>
          <a:ext cx="0" cy="0"/>
          <a:chOff x="0" y="0"/>
          <a:chExt cx="0" cy="0"/>
        </a:xfrm>
      </p:grpSpPr>
      <p:sp>
        <p:nvSpPr>
          <p:cNvPr id="306" name="Google Shape;306;p80"/>
          <p:cNvSpPr txBox="1">
            <a:spLocks noGrp="1"/>
          </p:cNvSpPr>
          <p:nvPr>
            <p:ph type="body" idx="1"/>
          </p:nvPr>
        </p:nvSpPr>
        <p:spPr>
          <a:xfrm>
            <a:off x="346238"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7" name="Google Shape;307;p80"/>
          <p:cNvSpPr txBox="1">
            <a:spLocks noGrp="1"/>
          </p:cNvSpPr>
          <p:nvPr>
            <p:ph type="body" idx="2"/>
          </p:nvPr>
        </p:nvSpPr>
        <p:spPr>
          <a:xfrm>
            <a:off x="333539" y="2477680"/>
            <a:ext cx="4247100" cy="2026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08" name="Google Shape;308;p80"/>
          <p:cNvSpPr/>
          <p:nvPr/>
        </p:nvSpPr>
        <p:spPr>
          <a:xfrm rot="5400000">
            <a:off x="6731534" y="1949141"/>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dk2"/>
              </a:solidFill>
              <a:latin typeface="Montserrat"/>
              <a:ea typeface="Montserrat"/>
              <a:cs typeface="Montserrat"/>
              <a:sym typeface="Montserrat"/>
            </a:endParaRPr>
          </a:p>
        </p:txBody>
      </p:sp>
      <p:sp>
        <p:nvSpPr>
          <p:cNvPr id="309" name="Google Shape;309;p80"/>
          <p:cNvSpPr txBox="1">
            <a:spLocks noGrp="1"/>
          </p:cNvSpPr>
          <p:nvPr>
            <p:ph type="body" idx="3"/>
          </p:nvPr>
        </p:nvSpPr>
        <p:spPr>
          <a:xfrm>
            <a:off x="7082377" y="1591972"/>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0" name="Google Shape;310;p80"/>
          <p:cNvSpPr txBox="1">
            <a:spLocks noGrp="1"/>
          </p:cNvSpPr>
          <p:nvPr>
            <p:ph type="body" idx="4"/>
          </p:nvPr>
        </p:nvSpPr>
        <p:spPr>
          <a:xfrm>
            <a:off x="7080517" y="2052019"/>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1" name="Google Shape;311;p80"/>
          <p:cNvSpPr txBox="1">
            <a:spLocks noGrp="1"/>
          </p:cNvSpPr>
          <p:nvPr>
            <p:ph type="body" idx="5"/>
          </p:nvPr>
        </p:nvSpPr>
        <p:spPr>
          <a:xfrm>
            <a:off x="4882625" y="1591972"/>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2" name="Google Shape;312;p80"/>
          <p:cNvSpPr txBox="1">
            <a:spLocks noGrp="1"/>
          </p:cNvSpPr>
          <p:nvPr>
            <p:ph type="body" idx="6"/>
          </p:nvPr>
        </p:nvSpPr>
        <p:spPr>
          <a:xfrm>
            <a:off x="4880765" y="2052019"/>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3" name="Google Shape;313;p80"/>
          <p:cNvSpPr/>
          <p:nvPr/>
        </p:nvSpPr>
        <p:spPr>
          <a:xfrm rot="5400000">
            <a:off x="6733394" y="3555633"/>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dk2"/>
              </a:solidFill>
              <a:latin typeface="Montserrat"/>
              <a:ea typeface="Montserrat"/>
              <a:cs typeface="Montserrat"/>
              <a:sym typeface="Montserrat"/>
            </a:endParaRPr>
          </a:p>
        </p:txBody>
      </p:sp>
      <p:sp>
        <p:nvSpPr>
          <p:cNvPr id="314" name="Google Shape;314;p80"/>
          <p:cNvSpPr txBox="1">
            <a:spLocks noGrp="1"/>
          </p:cNvSpPr>
          <p:nvPr>
            <p:ph type="body" idx="7"/>
          </p:nvPr>
        </p:nvSpPr>
        <p:spPr>
          <a:xfrm>
            <a:off x="7084237" y="3198463"/>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5" name="Google Shape;315;p80"/>
          <p:cNvSpPr txBox="1">
            <a:spLocks noGrp="1"/>
          </p:cNvSpPr>
          <p:nvPr>
            <p:ph type="body" idx="8"/>
          </p:nvPr>
        </p:nvSpPr>
        <p:spPr>
          <a:xfrm>
            <a:off x="7082377" y="3658511"/>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6" name="Google Shape;316;p80"/>
          <p:cNvSpPr txBox="1">
            <a:spLocks noGrp="1"/>
          </p:cNvSpPr>
          <p:nvPr>
            <p:ph type="body" idx="9"/>
          </p:nvPr>
        </p:nvSpPr>
        <p:spPr>
          <a:xfrm>
            <a:off x="4884485" y="3198463"/>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7" name="Google Shape;317;p80"/>
          <p:cNvSpPr txBox="1">
            <a:spLocks noGrp="1"/>
          </p:cNvSpPr>
          <p:nvPr>
            <p:ph type="body" idx="13"/>
          </p:nvPr>
        </p:nvSpPr>
        <p:spPr>
          <a:xfrm>
            <a:off x="4882625" y="3658511"/>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18" name="Google Shape;318;p80"/>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19" name="Google Shape;319;p80"/>
          <p:cNvSpPr txBox="1">
            <a:spLocks noGrp="1"/>
          </p:cNvSpPr>
          <p:nvPr>
            <p:ph type="body" idx="14"/>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Metodologia / Conclusiones">
  <p:cSld name="3_Metodologia / Conclusiones">
    <p:spTree>
      <p:nvGrpSpPr>
        <p:cNvPr id="1" name="Shape 320"/>
        <p:cNvGrpSpPr/>
        <p:nvPr/>
      </p:nvGrpSpPr>
      <p:grpSpPr>
        <a:xfrm>
          <a:off x="0" y="0"/>
          <a:ext cx="0" cy="0"/>
          <a:chOff x="0" y="0"/>
          <a:chExt cx="0" cy="0"/>
        </a:xfrm>
      </p:grpSpPr>
      <p:sp>
        <p:nvSpPr>
          <p:cNvPr id="321" name="Google Shape;321;p81"/>
          <p:cNvSpPr txBox="1">
            <a:spLocks noGrp="1"/>
          </p:cNvSpPr>
          <p:nvPr>
            <p:ph type="body" idx="1"/>
          </p:nvPr>
        </p:nvSpPr>
        <p:spPr>
          <a:xfrm>
            <a:off x="346238" y="881121"/>
            <a:ext cx="42342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2" name="Google Shape;322;p81"/>
          <p:cNvSpPr txBox="1">
            <a:spLocks noGrp="1"/>
          </p:cNvSpPr>
          <p:nvPr>
            <p:ph type="body" idx="2"/>
          </p:nvPr>
        </p:nvSpPr>
        <p:spPr>
          <a:xfrm>
            <a:off x="333539" y="2477680"/>
            <a:ext cx="4247100" cy="2026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3" name="Google Shape;323;p81"/>
          <p:cNvSpPr txBox="1">
            <a:spLocks noGrp="1"/>
          </p:cNvSpPr>
          <p:nvPr>
            <p:ph type="body" idx="3"/>
          </p:nvPr>
        </p:nvSpPr>
        <p:spPr>
          <a:xfrm>
            <a:off x="7082377" y="1591972"/>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4" name="Google Shape;324;p81"/>
          <p:cNvSpPr txBox="1">
            <a:spLocks noGrp="1"/>
          </p:cNvSpPr>
          <p:nvPr>
            <p:ph type="body" idx="4"/>
          </p:nvPr>
        </p:nvSpPr>
        <p:spPr>
          <a:xfrm>
            <a:off x="7080517" y="2052019"/>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5" name="Google Shape;325;p81"/>
          <p:cNvSpPr txBox="1">
            <a:spLocks noGrp="1"/>
          </p:cNvSpPr>
          <p:nvPr>
            <p:ph type="body" idx="5"/>
          </p:nvPr>
        </p:nvSpPr>
        <p:spPr>
          <a:xfrm>
            <a:off x="4882625" y="1591972"/>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6" name="Google Shape;326;p81"/>
          <p:cNvSpPr txBox="1">
            <a:spLocks noGrp="1"/>
          </p:cNvSpPr>
          <p:nvPr>
            <p:ph type="body" idx="6"/>
          </p:nvPr>
        </p:nvSpPr>
        <p:spPr>
          <a:xfrm>
            <a:off x="4880765" y="2052019"/>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7" name="Google Shape;327;p81"/>
          <p:cNvSpPr txBox="1">
            <a:spLocks noGrp="1"/>
          </p:cNvSpPr>
          <p:nvPr>
            <p:ph type="body" idx="7"/>
          </p:nvPr>
        </p:nvSpPr>
        <p:spPr>
          <a:xfrm>
            <a:off x="7084237" y="3198463"/>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8" name="Google Shape;328;p81"/>
          <p:cNvSpPr txBox="1">
            <a:spLocks noGrp="1"/>
          </p:cNvSpPr>
          <p:nvPr>
            <p:ph type="body" idx="8"/>
          </p:nvPr>
        </p:nvSpPr>
        <p:spPr>
          <a:xfrm>
            <a:off x="7082377" y="3658511"/>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29" name="Google Shape;329;p81"/>
          <p:cNvSpPr txBox="1">
            <a:spLocks noGrp="1"/>
          </p:cNvSpPr>
          <p:nvPr>
            <p:ph type="body" idx="9"/>
          </p:nvPr>
        </p:nvSpPr>
        <p:spPr>
          <a:xfrm>
            <a:off x="4884485" y="3198463"/>
            <a:ext cx="15528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0" name="Google Shape;330;p81"/>
          <p:cNvSpPr txBox="1">
            <a:spLocks noGrp="1"/>
          </p:cNvSpPr>
          <p:nvPr>
            <p:ph type="body" idx="13"/>
          </p:nvPr>
        </p:nvSpPr>
        <p:spPr>
          <a:xfrm>
            <a:off x="4882625" y="3658511"/>
            <a:ext cx="1561200" cy="8460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1" name="Google Shape;331;p81"/>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32" name="Google Shape;332;p81"/>
          <p:cNvSpPr txBox="1">
            <a:spLocks noGrp="1"/>
          </p:cNvSpPr>
          <p:nvPr>
            <p:ph type="body" idx="14"/>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5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Metodologia / Conclusiones">
  <p:cSld name="2_Metodologia / Conclusiones">
    <p:spTree>
      <p:nvGrpSpPr>
        <p:cNvPr id="1" name="Shape 333"/>
        <p:cNvGrpSpPr/>
        <p:nvPr/>
      </p:nvGrpSpPr>
      <p:grpSpPr>
        <a:xfrm>
          <a:off x="0" y="0"/>
          <a:ext cx="0" cy="0"/>
          <a:chOff x="0" y="0"/>
          <a:chExt cx="0" cy="0"/>
        </a:xfrm>
      </p:grpSpPr>
      <p:sp>
        <p:nvSpPr>
          <p:cNvPr id="334" name="Google Shape;334;p82"/>
          <p:cNvSpPr txBox="1">
            <a:spLocks noGrp="1"/>
          </p:cNvSpPr>
          <p:nvPr>
            <p:ph type="body" idx="1"/>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5" name="Google Shape;335;p82"/>
          <p:cNvSpPr/>
          <p:nvPr/>
        </p:nvSpPr>
        <p:spPr>
          <a:xfrm rot="5400000">
            <a:off x="4441950" y="3130741"/>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2"/>
              </a:solidFill>
              <a:latin typeface="Montserrat"/>
              <a:ea typeface="Montserrat"/>
              <a:cs typeface="Montserrat"/>
              <a:sym typeface="Montserrat"/>
            </a:endParaRPr>
          </a:p>
        </p:txBody>
      </p:sp>
      <p:sp>
        <p:nvSpPr>
          <p:cNvPr id="336" name="Google Shape;336;p82"/>
          <p:cNvSpPr txBox="1">
            <a:spLocks noGrp="1"/>
          </p:cNvSpPr>
          <p:nvPr>
            <p:ph type="body" idx="2"/>
          </p:nvPr>
        </p:nvSpPr>
        <p:spPr>
          <a:xfrm>
            <a:off x="5026105" y="2787156"/>
            <a:ext cx="36003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7" name="Google Shape;337;p82"/>
          <p:cNvSpPr txBox="1">
            <a:spLocks noGrp="1"/>
          </p:cNvSpPr>
          <p:nvPr>
            <p:ph type="body" idx="3"/>
          </p:nvPr>
        </p:nvSpPr>
        <p:spPr>
          <a:xfrm>
            <a:off x="5024245" y="3247203"/>
            <a:ext cx="3619200" cy="272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8" name="Google Shape;338;p82"/>
          <p:cNvSpPr txBox="1">
            <a:spLocks noGrp="1"/>
          </p:cNvSpPr>
          <p:nvPr>
            <p:ph type="body" idx="4"/>
          </p:nvPr>
        </p:nvSpPr>
        <p:spPr>
          <a:xfrm>
            <a:off x="350349" y="2787156"/>
            <a:ext cx="36003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39" name="Google Shape;339;p82"/>
          <p:cNvSpPr txBox="1">
            <a:spLocks noGrp="1"/>
          </p:cNvSpPr>
          <p:nvPr>
            <p:ph type="body" idx="5"/>
          </p:nvPr>
        </p:nvSpPr>
        <p:spPr>
          <a:xfrm>
            <a:off x="348489" y="3247203"/>
            <a:ext cx="3619200" cy="272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40" name="Google Shape;340;p82"/>
          <p:cNvSpPr/>
          <p:nvPr/>
        </p:nvSpPr>
        <p:spPr>
          <a:xfrm rot="5400000">
            <a:off x="4439701" y="4112905"/>
            <a:ext cx="86100" cy="74100"/>
          </a:xfrm>
          <a:prstGeom prst="triangle">
            <a:avLst>
              <a:gd name="adj" fmla="val 50000"/>
            </a:avLst>
          </a:prstGeom>
          <a:solidFill>
            <a:schemeClr val="dk2"/>
          </a:solidFill>
          <a:ln>
            <a:noFill/>
          </a:ln>
        </p:spPr>
        <p:txBody>
          <a:bodyPr spcFirstLastPara="1" wrap="square" lIns="87600" tIns="43800" rIns="87600" bIns="438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2"/>
              </a:solidFill>
              <a:latin typeface="Montserrat"/>
              <a:ea typeface="Montserrat"/>
              <a:cs typeface="Montserrat"/>
              <a:sym typeface="Montserrat"/>
            </a:endParaRPr>
          </a:p>
        </p:txBody>
      </p:sp>
      <p:sp>
        <p:nvSpPr>
          <p:cNvPr id="341" name="Google Shape;341;p82"/>
          <p:cNvSpPr txBox="1">
            <a:spLocks noGrp="1"/>
          </p:cNvSpPr>
          <p:nvPr>
            <p:ph type="body" idx="6"/>
          </p:nvPr>
        </p:nvSpPr>
        <p:spPr>
          <a:xfrm>
            <a:off x="5023855" y="3769319"/>
            <a:ext cx="36003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900"/>
              <a:buFont typeface="Arial"/>
              <a:buNone/>
              <a:defRPr sz="900" b="0" i="0" u="none" strike="noStrike" cap="none">
                <a:solidFill>
                  <a:srgbClr val="0A263B"/>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42" name="Google Shape;342;p82"/>
          <p:cNvSpPr txBox="1">
            <a:spLocks noGrp="1"/>
          </p:cNvSpPr>
          <p:nvPr>
            <p:ph type="body" idx="7"/>
          </p:nvPr>
        </p:nvSpPr>
        <p:spPr>
          <a:xfrm>
            <a:off x="5021995" y="4229367"/>
            <a:ext cx="3619200" cy="272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43" name="Google Shape;343;p82"/>
          <p:cNvSpPr txBox="1">
            <a:spLocks noGrp="1"/>
          </p:cNvSpPr>
          <p:nvPr>
            <p:ph type="body" idx="8"/>
          </p:nvPr>
        </p:nvSpPr>
        <p:spPr>
          <a:xfrm>
            <a:off x="348099" y="3769319"/>
            <a:ext cx="3600300" cy="33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0" i="0" u="none" strike="noStrike" cap="none">
                <a:solidFill>
                  <a:srgbClr val="148C9C"/>
                </a:solidFill>
                <a:latin typeface="Montserrat SemiBold"/>
                <a:ea typeface="Montserrat SemiBold"/>
                <a:cs typeface="Montserrat SemiBold"/>
                <a:sym typeface="Montserrat Semi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44" name="Google Shape;344;p82"/>
          <p:cNvSpPr txBox="1">
            <a:spLocks noGrp="1"/>
          </p:cNvSpPr>
          <p:nvPr>
            <p:ph type="body" idx="9"/>
          </p:nvPr>
        </p:nvSpPr>
        <p:spPr>
          <a:xfrm>
            <a:off x="346239" y="4229367"/>
            <a:ext cx="3619200" cy="272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6D7474"/>
              </a:buClr>
              <a:buSzPts val="900"/>
              <a:buFont typeface="Arial"/>
              <a:buNone/>
              <a:defRPr sz="900" b="0" i="0" u="none" strike="noStrike" cap="none">
                <a:solidFill>
                  <a:srgbClr val="6D7474"/>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45" name="Google Shape;345;p82"/>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46" name="Google Shape;346;p82"/>
          <p:cNvSpPr txBox="1">
            <a:spLocks noGrp="1"/>
          </p:cNvSpPr>
          <p:nvPr>
            <p:ph type="body" idx="13"/>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7"/>
        <p:cNvGrpSpPr/>
        <p:nvPr/>
      </p:nvGrpSpPr>
      <p:grpSpPr>
        <a:xfrm>
          <a:off x="0" y="0"/>
          <a:ext cx="0" cy="0"/>
          <a:chOff x="0" y="0"/>
          <a:chExt cx="0" cy="0"/>
        </a:xfrm>
      </p:grpSpPr>
      <p:sp>
        <p:nvSpPr>
          <p:cNvPr id="348" name="Google Shape;348;p83"/>
          <p:cNvSpPr txBox="1">
            <a:spLocks noGrp="1"/>
          </p:cNvSpPr>
          <p:nvPr>
            <p:ph type="title"/>
          </p:nvPr>
        </p:nvSpPr>
        <p:spPr>
          <a:xfrm>
            <a:off x="525114" y="798997"/>
            <a:ext cx="2594700" cy="47760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300"/>
              <a:buFont typeface="Arial"/>
              <a:buNone/>
              <a:defRPr sz="3000" b="1" i="0" u="none" strike="noStrike" cap="none">
                <a:solidFill>
                  <a:srgbClr val="4E5757"/>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endParaRPr/>
          </a:p>
        </p:txBody>
      </p:sp>
      <p:sp>
        <p:nvSpPr>
          <p:cNvPr id="349" name="Google Shape;349;p83"/>
          <p:cNvSpPr txBox="1">
            <a:spLocks noGrp="1"/>
          </p:cNvSpPr>
          <p:nvPr>
            <p:ph type="body" idx="1"/>
          </p:nvPr>
        </p:nvSpPr>
        <p:spPr>
          <a:xfrm>
            <a:off x="2045816" y="1829513"/>
            <a:ext cx="4843500" cy="1077300"/>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300"/>
              <a:buFont typeface="Arial"/>
              <a:buNone/>
              <a:defRPr sz="3500" b="1" i="0" u="none" strike="noStrike" cap="none">
                <a:solidFill>
                  <a:schemeClr val="lt1"/>
                </a:solidFill>
                <a:latin typeface="Montserrat"/>
                <a:ea typeface="Montserrat"/>
                <a:cs typeface="Montserrat"/>
                <a:sym typeface="Montserrat"/>
              </a:defRPr>
            </a:lvl1pPr>
            <a:lvl2pPr marL="914400" marR="0" lvl="1"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endParaRPr/>
          </a:p>
        </p:txBody>
      </p:sp>
      <p:sp>
        <p:nvSpPr>
          <p:cNvPr id="350" name="Google Shape;350;p83"/>
          <p:cNvSpPr txBox="1">
            <a:spLocks noGrp="1"/>
          </p:cNvSpPr>
          <p:nvPr>
            <p:ph type="ftr" idx="11"/>
          </p:nvPr>
        </p:nvSpPr>
        <p:spPr>
          <a:xfrm>
            <a:off x="3108960" y="4783455"/>
            <a:ext cx="2926200" cy="25710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r>
              <a:rPr lang="es-ES"/>
              <a:t>José Luis Martínez Serrano</a:t>
            </a:r>
            <a:endParaRPr/>
          </a:p>
        </p:txBody>
      </p:sp>
      <p:sp>
        <p:nvSpPr>
          <p:cNvPr id="351" name="Google Shape;351;p83"/>
          <p:cNvSpPr txBox="1">
            <a:spLocks noGrp="1"/>
          </p:cNvSpPr>
          <p:nvPr>
            <p:ph type="dt" idx="10"/>
          </p:nvPr>
        </p:nvSpPr>
        <p:spPr>
          <a:xfrm>
            <a:off x="457200" y="4783455"/>
            <a:ext cx="2103000" cy="25710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300"/>
              <a:buFont typeface="Arial"/>
              <a:buNone/>
              <a:defRPr sz="1300" b="0" i="0" u="none" strike="noStrike" cap="none">
                <a:solidFill>
                  <a:srgbClr val="000000"/>
                </a:solidFill>
                <a:latin typeface="Arial"/>
                <a:ea typeface="Arial"/>
                <a:cs typeface="Arial"/>
                <a:sym typeface="Arial"/>
              </a:defRPr>
            </a:lvl9pPr>
          </a:lstStyle>
          <a:p>
            <a:endParaRPr/>
          </a:p>
        </p:txBody>
      </p:sp>
      <p:sp>
        <p:nvSpPr>
          <p:cNvPr id="352" name="Google Shape;352;p83"/>
          <p:cNvSpPr txBox="1">
            <a:spLocks noGrp="1"/>
          </p:cNvSpPr>
          <p:nvPr>
            <p:ph type="sldNum" idx="12"/>
          </p:nvPr>
        </p:nvSpPr>
        <p:spPr>
          <a:xfrm>
            <a:off x="6583680" y="4783455"/>
            <a:ext cx="2103000" cy="200100"/>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sz="1700">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ortada Roja">
  <p:cSld name="Portada Roja">
    <p:spTree>
      <p:nvGrpSpPr>
        <p:cNvPr id="1" name="Shape 353"/>
        <p:cNvGrpSpPr/>
        <p:nvPr/>
      </p:nvGrpSpPr>
      <p:grpSpPr>
        <a:xfrm>
          <a:off x="0" y="0"/>
          <a:ext cx="0" cy="0"/>
          <a:chOff x="0" y="0"/>
          <a:chExt cx="0" cy="0"/>
        </a:xfrm>
      </p:grpSpPr>
      <p:sp>
        <p:nvSpPr>
          <p:cNvPr id="354" name="Google Shape;354;p84"/>
          <p:cNvSpPr txBox="1">
            <a:spLocks noGrp="1"/>
          </p:cNvSpPr>
          <p:nvPr>
            <p:ph type="title"/>
          </p:nvPr>
        </p:nvSpPr>
        <p:spPr>
          <a:xfrm>
            <a:off x="1974816" y="1764106"/>
            <a:ext cx="5194500" cy="1326300"/>
          </a:xfrm>
          <a:prstGeom prst="rect">
            <a:avLst/>
          </a:prstGeom>
          <a:noFill/>
          <a:ln>
            <a:noFill/>
          </a:ln>
        </p:spPr>
        <p:txBody>
          <a:bodyPr spcFirstLastPara="1" wrap="square" lIns="68575" tIns="34275" rIns="68575" bIns="34275" anchor="b" anchorCtr="0">
            <a:noAutofit/>
          </a:bodyPr>
          <a:lstStyle>
            <a:lvl1pPr marR="0" lvl="0" algn="l" rtl="0">
              <a:lnSpc>
                <a:spcPct val="100000"/>
              </a:lnSpc>
              <a:spcBef>
                <a:spcPts val="0"/>
              </a:spcBef>
              <a:spcAft>
                <a:spcPts val="0"/>
              </a:spcAft>
              <a:buClr>
                <a:srgbClr val="000000"/>
              </a:buClr>
              <a:buSzPts val="1100"/>
              <a:buFont typeface="Arial"/>
              <a:buNone/>
              <a:defRPr sz="4400" b="1" i="0" u="none" strike="noStrike" cap="none">
                <a:solidFill>
                  <a:schemeClr val="lt1"/>
                </a:solidFill>
                <a:latin typeface="Montserrat"/>
                <a:ea typeface="Montserrat"/>
                <a:cs typeface="Montserrat"/>
                <a:sym typeface="Montserrat"/>
              </a:defRPr>
            </a:lvl1pPr>
            <a:lvl2pPr marR="0" lvl="1"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1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355" name="Google Shape;355;p84"/>
          <p:cNvSpPr txBox="1">
            <a:spLocks noGrp="1"/>
          </p:cNvSpPr>
          <p:nvPr>
            <p:ph type="body" idx="1"/>
          </p:nvPr>
        </p:nvSpPr>
        <p:spPr>
          <a:xfrm>
            <a:off x="1974849" y="3090517"/>
            <a:ext cx="5194500" cy="2028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1000"/>
              </a:spcBef>
              <a:spcAft>
                <a:spcPts val="0"/>
              </a:spcAft>
              <a:buClr>
                <a:schemeClr val="lt1"/>
              </a:buClr>
              <a:buSzPts val="800"/>
              <a:buFont typeface="Arial"/>
              <a:buNone/>
              <a:defRPr sz="1000" b="1" i="0" u="none" strike="noStrike" cap="none">
                <a:solidFill>
                  <a:schemeClr val="lt1"/>
                </a:solidFill>
                <a:latin typeface="Montserrat"/>
                <a:ea typeface="Montserrat"/>
                <a:cs typeface="Montserrat"/>
                <a:sym typeface="Montserrat"/>
              </a:defRPr>
            </a:lvl1pPr>
            <a:lvl2pPr marL="914400" marR="0" lvl="1" indent="-349250" algn="l" rtl="0">
              <a:lnSpc>
                <a:spcPct val="90000"/>
              </a:lnSpc>
              <a:spcBef>
                <a:spcPts val="500"/>
              </a:spcBef>
              <a:spcAft>
                <a:spcPts val="0"/>
              </a:spcAft>
              <a:buClr>
                <a:schemeClr val="dk1"/>
              </a:buClr>
              <a:buSzPts val="1900"/>
              <a:buFont typeface="Arial"/>
              <a:buChar char="•"/>
              <a:defRPr sz="2400" b="1" i="0" u="none" strike="noStrike" cap="none">
                <a:solidFill>
                  <a:schemeClr val="dk1"/>
                </a:solidFill>
                <a:latin typeface="Montserrat"/>
                <a:ea typeface="Montserrat"/>
                <a:cs typeface="Montserrat"/>
                <a:sym typeface="Montserrat"/>
              </a:defRPr>
            </a:lvl2pPr>
            <a:lvl3pPr marL="1371600" marR="0" lvl="2" indent="-330200" algn="l" rtl="0">
              <a:lnSpc>
                <a:spcPct val="90000"/>
              </a:lnSpc>
              <a:spcBef>
                <a:spcPts val="500"/>
              </a:spcBef>
              <a:spcAft>
                <a:spcPts val="0"/>
              </a:spcAft>
              <a:buClr>
                <a:schemeClr val="dk1"/>
              </a:buClr>
              <a:buSzPts val="1600"/>
              <a:buFont typeface="Arial"/>
              <a:buChar char="•"/>
              <a:defRPr sz="2000" b="1"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500"/>
              </a:spcBef>
              <a:spcAft>
                <a:spcPts val="0"/>
              </a:spcAft>
              <a:buClr>
                <a:schemeClr val="dk1"/>
              </a:buClr>
              <a:buSzPts val="1400"/>
              <a:buFont typeface="Arial"/>
              <a:buChar char="•"/>
              <a:defRPr sz="1700" b="1"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500"/>
              </a:spcBef>
              <a:spcAft>
                <a:spcPts val="0"/>
              </a:spcAft>
              <a:buClr>
                <a:schemeClr val="dk1"/>
              </a:buClr>
              <a:buSzPts val="1400"/>
              <a:buFont typeface="Arial"/>
              <a:buChar char="•"/>
              <a:defRPr sz="1700" b="1"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9pPr>
          </a:lstStyle>
          <a:p>
            <a:endParaRPr/>
          </a:p>
        </p:txBody>
      </p:sp>
      <p:sp>
        <p:nvSpPr>
          <p:cNvPr id="356" name="Google Shape;356;p84"/>
          <p:cNvSpPr txBox="1">
            <a:spLocks noGrp="1"/>
          </p:cNvSpPr>
          <p:nvPr>
            <p:ph type="body" idx="2"/>
          </p:nvPr>
        </p:nvSpPr>
        <p:spPr>
          <a:xfrm>
            <a:off x="1974850" y="3293222"/>
            <a:ext cx="5194500" cy="2028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1000"/>
              </a:spcBef>
              <a:spcAft>
                <a:spcPts val="0"/>
              </a:spcAft>
              <a:buClr>
                <a:schemeClr val="lt1"/>
              </a:buClr>
              <a:buSzPts val="600"/>
              <a:buFont typeface="Arial"/>
              <a:buNone/>
              <a:defRPr sz="800" b="1" i="0" u="none" strike="noStrike" cap="none">
                <a:solidFill>
                  <a:schemeClr val="lt1"/>
                </a:solidFill>
                <a:latin typeface="Montserrat"/>
                <a:ea typeface="Montserrat"/>
                <a:cs typeface="Montserrat"/>
                <a:sym typeface="Montserrat"/>
              </a:defRPr>
            </a:lvl1pPr>
            <a:lvl2pPr marL="914400" marR="0" lvl="1" indent="-349250" algn="l" rtl="0">
              <a:lnSpc>
                <a:spcPct val="90000"/>
              </a:lnSpc>
              <a:spcBef>
                <a:spcPts val="500"/>
              </a:spcBef>
              <a:spcAft>
                <a:spcPts val="0"/>
              </a:spcAft>
              <a:buClr>
                <a:schemeClr val="dk1"/>
              </a:buClr>
              <a:buSzPts val="1900"/>
              <a:buFont typeface="Arial"/>
              <a:buChar char="•"/>
              <a:defRPr sz="2400" b="1" i="0" u="none" strike="noStrike" cap="none">
                <a:solidFill>
                  <a:schemeClr val="dk1"/>
                </a:solidFill>
                <a:latin typeface="Montserrat"/>
                <a:ea typeface="Montserrat"/>
                <a:cs typeface="Montserrat"/>
                <a:sym typeface="Montserrat"/>
              </a:defRPr>
            </a:lvl2pPr>
            <a:lvl3pPr marL="1371600" marR="0" lvl="2" indent="-330200" algn="l" rtl="0">
              <a:lnSpc>
                <a:spcPct val="90000"/>
              </a:lnSpc>
              <a:spcBef>
                <a:spcPts val="500"/>
              </a:spcBef>
              <a:spcAft>
                <a:spcPts val="0"/>
              </a:spcAft>
              <a:buClr>
                <a:schemeClr val="dk1"/>
              </a:buClr>
              <a:buSzPts val="1600"/>
              <a:buFont typeface="Arial"/>
              <a:buChar char="•"/>
              <a:defRPr sz="2000" b="1" i="0" u="none" strike="noStrike" cap="none">
                <a:solidFill>
                  <a:schemeClr val="dk1"/>
                </a:solidFill>
                <a:latin typeface="Montserrat"/>
                <a:ea typeface="Montserrat"/>
                <a:cs typeface="Montserrat"/>
                <a:sym typeface="Montserrat"/>
              </a:defRPr>
            </a:lvl3pPr>
            <a:lvl4pPr marL="1828800" marR="0" lvl="3" indent="-317500" algn="l" rtl="0">
              <a:lnSpc>
                <a:spcPct val="90000"/>
              </a:lnSpc>
              <a:spcBef>
                <a:spcPts val="500"/>
              </a:spcBef>
              <a:spcAft>
                <a:spcPts val="0"/>
              </a:spcAft>
              <a:buClr>
                <a:schemeClr val="dk1"/>
              </a:buClr>
              <a:buSzPts val="1400"/>
              <a:buFont typeface="Arial"/>
              <a:buChar char="•"/>
              <a:defRPr sz="1700" b="1" i="0" u="none" strike="noStrike" cap="none">
                <a:solidFill>
                  <a:schemeClr val="dk1"/>
                </a:solidFill>
                <a:latin typeface="Montserrat"/>
                <a:ea typeface="Montserrat"/>
                <a:cs typeface="Montserrat"/>
                <a:sym typeface="Montserrat"/>
              </a:defRPr>
            </a:lvl4pPr>
            <a:lvl5pPr marL="2286000" marR="0" lvl="4" indent="-317500" algn="l" rtl="0">
              <a:lnSpc>
                <a:spcPct val="90000"/>
              </a:lnSpc>
              <a:spcBef>
                <a:spcPts val="500"/>
              </a:spcBef>
              <a:spcAft>
                <a:spcPts val="0"/>
              </a:spcAft>
              <a:buClr>
                <a:schemeClr val="dk1"/>
              </a:buClr>
              <a:buSzPts val="1400"/>
              <a:buFont typeface="Arial"/>
              <a:buChar char="•"/>
              <a:defRPr sz="1700" b="1"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500"/>
              </a:spcBef>
              <a:spcAft>
                <a:spcPts val="0"/>
              </a:spcAft>
              <a:buClr>
                <a:schemeClr val="dk1"/>
              </a:buClr>
              <a:buSzPts val="1400"/>
              <a:buFont typeface="Arial"/>
              <a:buChar char="•"/>
              <a:defRPr sz="1800" b="1"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1 columna 1">
  <p:cSld name="1_1 columna_1">
    <p:spTree>
      <p:nvGrpSpPr>
        <p:cNvPr id="1" name="Shape 357"/>
        <p:cNvGrpSpPr/>
        <p:nvPr/>
      </p:nvGrpSpPr>
      <p:grpSpPr>
        <a:xfrm>
          <a:off x="0" y="0"/>
          <a:ext cx="0" cy="0"/>
          <a:chOff x="0" y="0"/>
          <a:chExt cx="0" cy="0"/>
        </a:xfrm>
      </p:grpSpPr>
      <p:sp>
        <p:nvSpPr>
          <p:cNvPr id="358" name="Google Shape;358;p85"/>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59" name="Google Shape;359;p85"/>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60" name="Google Shape;360;p85"/>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61" name="Google Shape;361;p85"/>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62" name="Google Shape;362;p85"/>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1 columna 2">
  <p:cSld name="1_1 columna_2">
    <p:spTree>
      <p:nvGrpSpPr>
        <p:cNvPr id="1" name="Shape 363"/>
        <p:cNvGrpSpPr/>
        <p:nvPr/>
      </p:nvGrpSpPr>
      <p:grpSpPr>
        <a:xfrm>
          <a:off x="0" y="0"/>
          <a:ext cx="0" cy="0"/>
          <a:chOff x="0" y="0"/>
          <a:chExt cx="0" cy="0"/>
        </a:xfrm>
      </p:grpSpPr>
      <p:sp>
        <p:nvSpPr>
          <p:cNvPr id="364" name="Google Shape;364;p86"/>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65" name="Google Shape;365;p86"/>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66" name="Google Shape;366;p86"/>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67" name="Google Shape;367;p86"/>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68" name="Google Shape;368;p86"/>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1 columna 3">
  <p:cSld name="2_1 columna">
    <p:spTree>
      <p:nvGrpSpPr>
        <p:cNvPr id="1" name="Shape 369"/>
        <p:cNvGrpSpPr/>
        <p:nvPr/>
      </p:nvGrpSpPr>
      <p:grpSpPr>
        <a:xfrm>
          <a:off x="0" y="0"/>
          <a:ext cx="0" cy="0"/>
          <a:chOff x="0" y="0"/>
          <a:chExt cx="0" cy="0"/>
        </a:xfrm>
      </p:grpSpPr>
      <p:sp>
        <p:nvSpPr>
          <p:cNvPr id="370" name="Google Shape;370;p87"/>
          <p:cNvSpPr txBox="1">
            <a:spLocks noGrp="1"/>
          </p:cNvSpPr>
          <p:nvPr>
            <p:ph type="body" idx="1"/>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71" name="Google Shape;371;p87"/>
          <p:cNvSpPr txBox="1">
            <a:spLocks noGrp="1"/>
          </p:cNvSpPr>
          <p:nvPr>
            <p:ph type="body" idx="2"/>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372" name="Google Shape;372;p87"/>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73" name="Google Shape;373;p87"/>
          <p:cNvSpPr txBox="1">
            <a:spLocks noGrp="1"/>
          </p:cNvSpPr>
          <p:nvPr>
            <p:ph type="body" idx="3"/>
          </p:nvPr>
        </p:nvSpPr>
        <p:spPr>
          <a:xfrm>
            <a:off x="333538" y="2673134"/>
            <a:ext cx="4268400" cy="1831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1 columna 4">
  <p:cSld name="1_1 columna_3">
    <p:spTree>
      <p:nvGrpSpPr>
        <p:cNvPr id="1" name="Shape 374"/>
        <p:cNvGrpSpPr/>
        <p:nvPr/>
      </p:nvGrpSpPr>
      <p:grpSpPr>
        <a:xfrm>
          <a:off x="0" y="0"/>
          <a:ext cx="0" cy="0"/>
          <a:chOff x="0" y="0"/>
          <a:chExt cx="0" cy="0"/>
        </a:xfrm>
      </p:grpSpPr>
      <p:sp>
        <p:nvSpPr>
          <p:cNvPr id="375" name="Google Shape;375;p88"/>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76" name="Google Shape;376;p88"/>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77" name="Google Shape;377;p88"/>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78" name="Google Shape;378;p88"/>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79" name="Google Shape;379;p88"/>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1 columna 5">
  <p:cSld name="1_1 columna_4">
    <p:spTree>
      <p:nvGrpSpPr>
        <p:cNvPr id="1" name="Shape 380"/>
        <p:cNvGrpSpPr/>
        <p:nvPr/>
      </p:nvGrpSpPr>
      <p:grpSpPr>
        <a:xfrm>
          <a:off x="0" y="0"/>
          <a:ext cx="0" cy="0"/>
          <a:chOff x="0" y="0"/>
          <a:chExt cx="0" cy="0"/>
        </a:xfrm>
      </p:grpSpPr>
      <p:sp>
        <p:nvSpPr>
          <p:cNvPr id="381" name="Google Shape;381;p89"/>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82" name="Google Shape;382;p89"/>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83" name="Google Shape;383;p89"/>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84" name="Google Shape;384;p89"/>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85" name="Google Shape;385;p89"/>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1 columna 6">
  <p:cSld name="1_1 columna_5">
    <p:spTree>
      <p:nvGrpSpPr>
        <p:cNvPr id="1" name="Shape 386"/>
        <p:cNvGrpSpPr/>
        <p:nvPr/>
      </p:nvGrpSpPr>
      <p:grpSpPr>
        <a:xfrm>
          <a:off x="0" y="0"/>
          <a:ext cx="0" cy="0"/>
          <a:chOff x="0" y="0"/>
          <a:chExt cx="0" cy="0"/>
        </a:xfrm>
      </p:grpSpPr>
      <p:sp>
        <p:nvSpPr>
          <p:cNvPr id="387" name="Google Shape;387;p90"/>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88" name="Google Shape;388;p90"/>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89" name="Google Shape;389;p90"/>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90" name="Google Shape;390;p90"/>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91" name="Google Shape;391;p90"/>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1 columna 7">
  <p:cSld name="1_1 columna_6">
    <p:spTree>
      <p:nvGrpSpPr>
        <p:cNvPr id="1" name="Shape 392"/>
        <p:cNvGrpSpPr/>
        <p:nvPr/>
      </p:nvGrpSpPr>
      <p:grpSpPr>
        <a:xfrm>
          <a:off x="0" y="0"/>
          <a:ext cx="0" cy="0"/>
          <a:chOff x="0" y="0"/>
          <a:chExt cx="0" cy="0"/>
        </a:xfrm>
      </p:grpSpPr>
      <p:sp>
        <p:nvSpPr>
          <p:cNvPr id="393" name="Google Shape;393;p91"/>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94" name="Google Shape;394;p91"/>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95" name="Google Shape;395;p91"/>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396" name="Google Shape;396;p91"/>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397" name="Google Shape;397;p91"/>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5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2_Texto + foto">
  <p:cSld name="2_Texto + foto">
    <p:spTree>
      <p:nvGrpSpPr>
        <p:cNvPr id="1" name="Shape 398"/>
        <p:cNvGrpSpPr/>
        <p:nvPr/>
      </p:nvGrpSpPr>
      <p:grpSpPr>
        <a:xfrm>
          <a:off x="0" y="0"/>
          <a:ext cx="0" cy="0"/>
          <a:chOff x="0" y="0"/>
          <a:chExt cx="0" cy="0"/>
        </a:xfrm>
      </p:grpSpPr>
      <p:sp>
        <p:nvSpPr>
          <p:cNvPr id="399" name="Google Shape;399;p93"/>
          <p:cNvSpPr>
            <a:spLocks noGrp="1"/>
          </p:cNvSpPr>
          <p:nvPr>
            <p:ph type="pic" idx="2"/>
          </p:nvPr>
        </p:nvSpPr>
        <p:spPr>
          <a:xfrm>
            <a:off x="5905349" y="0"/>
            <a:ext cx="3238800" cy="2901300"/>
          </a:xfrm>
          <a:prstGeom prst="rect">
            <a:avLst/>
          </a:prstGeom>
          <a:noFill/>
          <a:ln>
            <a:noFill/>
          </a:ln>
        </p:spPr>
      </p:sp>
      <p:sp>
        <p:nvSpPr>
          <p:cNvPr id="400" name="Google Shape;400;p93"/>
          <p:cNvSpPr>
            <a:spLocks noGrp="1"/>
          </p:cNvSpPr>
          <p:nvPr>
            <p:ph type="pic" idx="3"/>
          </p:nvPr>
        </p:nvSpPr>
        <p:spPr>
          <a:xfrm>
            <a:off x="0" y="1"/>
            <a:ext cx="5905200" cy="2901300"/>
          </a:xfrm>
          <a:prstGeom prst="rect">
            <a:avLst/>
          </a:prstGeom>
          <a:noFill/>
          <a:ln>
            <a:noFill/>
          </a:ln>
        </p:spPr>
      </p:sp>
      <p:sp>
        <p:nvSpPr>
          <p:cNvPr id="401" name="Google Shape;401;p93"/>
          <p:cNvSpPr txBox="1">
            <a:spLocks noGrp="1"/>
          </p:cNvSpPr>
          <p:nvPr>
            <p:ph type="body" idx="1"/>
          </p:nvPr>
        </p:nvSpPr>
        <p:spPr>
          <a:xfrm rot="-5400000">
            <a:off x="-378753" y="1150657"/>
            <a:ext cx="2161500" cy="75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D74154"/>
              </a:buClr>
              <a:buSzPts val="2100"/>
              <a:buFont typeface="Arial"/>
              <a:buNone/>
              <a:defRPr sz="2100" b="0" i="0" u="none" strike="noStrike" cap="none">
                <a:solidFill>
                  <a:srgbClr val="D74154"/>
                </a:solidFill>
                <a:latin typeface="Montserrat ExtraBold"/>
                <a:ea typeface="Montserrat ExtraBold"/>
                <a:cs typeface="Montserrat ExtraBold"/>
                <a:sym typeface="Montserrat Extra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9pPr>
          </a:lstStyle>
          <a:p>
            <a:endParaRPr/>
          </a:p>
        </p:txBody>
      </p:sp>
      <p:sp>
        <p:nvSpPr>
          <p:cNvPr id="402" name="Google Shape;402;p93"/>
          <p:cNvSpPr txBox="1">
            <a:spLocks noGrp="1"/>
          </p:cNvSpPr>
          <p:nvPr>
            <p:ph type="body" idx="4"/>
          </p:nvPr>
        </p:nvSpPr>
        <p:spPr>
          <a:xfrm rot="-5400000">
            <a:off x="5370666" y="1165384"/>
            <a:ext cx="2161500" cy="757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D74154"/>
              </a:buClr>
              <a:buSzPts val="2100"/>
              <a:buFont typeface="Arial"/>
              <a:buNone/>
              <a:defRPr sz="2100" b="0" i="0" u="none" strike="noStrike" cap="none">
                <a:solidFill>
                  <a:srgbClr val="D74154"/>
                </a:solidFill>
                <a:latin typeface="Montserrat ExtraBold"/>
                <a:ea typeface="Montserrat ExtraBold"/>
                <a:cs typeface="Montserrat ExtraBold"/>
                <a:sym typeface="Montserrat Extra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9pPr>
          </a:lstStyle>
          <a:p>
            <a:endParaRPr/>
          </a:p>
        </p:txBody>
      </p:sp>
      <p:sp>
        <p:nvSpPr>
          <p:cNvPr id="403" name="Google Shape;403;p93"/>
          <p:cNvSpPr txBox="1">
            <a:spLocks noGrp="1"/>
          </p:cNvSpPr>
          <p:nvPr>
            <p:ph type="body" idx="5"/>
          </p:nvPr>
        </p:nvSpPr>
        <p:spPr>
          <a:xfrm>
            <a:off x="328348" y="3126805"/>
            <a:ext cx="3139800" cy="15147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7692"/>
              </a:lnSpc>
              <a:spcBef>
                <a:spcPts val="800"/>
              </a:spcBef>
              <a:spcAft>
                <a:spcPts val="0"/>
              </a:spcAft>
              <a:buClr>
                <a:srgbClr val="0A263B"/>
              </a:buClr>
              <a:buSzPts val="2500"/>
              <a:buFont typeface="Arial"/>
              <a:buNone/>
              <a:defRPr sz="2500" b="0" i="0" u="none" strike="noStrike" cap="none">
                <a:solidFill>
                  <a:srgbClr val="0A263B"/>
                </a:solidFill>
                <a:latin typeface="Montserrat ExtraBold"/>
                <a:ea typeface="Montserrat ExtraBold"/>
                <a:cs typeface="Montserrat ExtraBold"/>
                <a:sym typeface="Montserrat ExtraBold"/>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9pPr>
          </a:lstStyle>
          <a:p>
            <a:endParaRPr/>
          </a:p>
        </p:txBody>
      </p:sp>
      <p:sp>
        <p:nvSpPr>
          <p:cNvPr id="404" name="Google Shape;404;p93"/>
          <p:cNvSpPr txBox="1">
            <a:spLocks noGrp="1"/>
          </p:cNvSpPr>
          <p:nvPr>
            <p:ph type="body" idx="6"/>
          </p:nvPr>
        </p:nvSpPr>
        <p:spPr>
          <a:xfrm>
            <a:off x="3674228" y="3190774"/>
            <a:ext cx="4969200" cy="14508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Montserrat"/>
                <a:ea typeface="Montserrat"/>
                <a:cs typeface="Montserrat"/>
                <a:sym typeface="Montserrat"/>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9pPr>
          </a:lstStyle>
          <a:p>
            <a:endParaRPr/>
          </a:p>
        </p:txBody>
      </p:sp>
      <p:sp>
        <p:nvSpPr>
          <p:cNvPr id="405" name="Google Shape;405;p93"/>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ítulo, texto y objetos">
  <p:cSld name="Título, texto y objetos">
    <p:spTree>
      <p:nvGrpSpPr>
        <p:cNvPr id="1" name="Shape 406"/>
        <p:cNvGrpSpPr/>
        <p:nvPr/>
      </p:nvGrpSpPr>
      <p:grpSpPr>
        <a:xfrm>
          <a:off x="0" y="0"/>
          <a:ext cx="0" cy="0"/>
          <a:chOff x="0" y="0"/>
          <a:chExt cx="0" cy="0"/>
        </a:xfrm>
      </p:grpSpPr>
      <p:sp>
        <p:nvSpPr>
          <p:cNvPr id="407" name="Google Shape;407;p94"/>
          <p:cNvSpPr txBox="1">
            <a:spLocks noGrp="1"/>
          </p:cNvSpPr>
          <p:nvPr>
            <p:ph type="body" idx="1"/>
          </p:nvPr>
        </p:nvSpPr>
        <p:spPr>
          <a:xfrm>
            <a:off x="541098" y="1361924"/>
            <a:ext cx="7886700" cy="3263400"/>
          </a:xfrm>
          <a:prstGeom prst="rect">
            <a:avLst/>
          </a:prstGeom>
          <a:noFill/>
          <a:ln>
            <a:noFill/>
          </a:ln>
        </p:spPr>
        <p:txBody>
          <a:bodyPr spcFirstLastPara="1" wrap="square" lIns="68600" tIns="34275" rIns="68600" bIns="34275" anchor="t" anchorCtr="0">
            <a:noAutofit/>
          </a:bodyPr>
          <a:lstStyle>
            <a:lvl1pPr marL="457200" marR="0" lvl="0" indent="-228600" algn="l" rtl="0">
              <a:lnSpc>
                <a:spcPct val="100000"/>
              </a:lnSpc>
              <a:spcBef>
                <a:spcPts val="0"/>
              </a:spcBef>
              <a:spcAft>
                <a:spcPts val="0"/>
              </a:spcAft>
              <a:buClr>
                <a:srgbClr val="4B4B4B"/>
              </a:buClr>
              <a:buSzPts val="1400"/>
              <a:buFont typeface="Arial"/>
              <a:buNone/>
              <a:defRPr sz="1200" b="0" i="0" u="none" strike="noStrike" cap="none">
                <a:solidFill>
                  <a:srgbClr val="53565A"/>
                </a:solidFill>
                <a:latin typeface="Arial"/>
                <a:ea typeface="Arial"/>
                <a:cs typeface="Arial"/>
                <a:sym typeface="Arial"/>
              </a:defRPr>
            </a:lvl1pPr>
            <a:lvl2pPr marL="914400" marR="0" lvl="1" indent="-285750" algn="l" rtl="0">
              <a:lnSpc>
                <a:spcPct val="100000"/>
              </a:lnSpc>
              <a:spcBef>
                <a:spcPts val="500"/>
              </a:spcBef>
              <a:spcAft>
                <a:spcPts val="0"/>
              </a:spcAft>
              <a:buClr>
                <a:srgbClr val="4B4B4B"/>
              </a:buClr>
              <a:buSzPts val="900"/>
              <a:buFont typeface="Courier New"/>
              <a:buChar char="o"/>
              <a:defRPr sz="1200" b="0" i="0" u="none" strike="noStrike" cap="none">
                <a:solidFill>
                  <a:srgbClr val="53565A"/>
                </a:solidFill>
                <a:latin typeface="Arial"/>
                <a:ea typeface="Arial"/>
                <a:cs typeface="Arial"/>
                <a:sym typeface="Arial"/>
              </a:defRPr>
            </a:lvl2pPr>
            <a:lvl3pPr marL="1371600" marR="0" lvl="2" indent="-285750" algn="l" rtl="0">
              <a:lnSpc>
                <a:spcPct val="100000"/>
              </a:lnSpc>
              <a:spcBef>
                <a:spcPts val="500"/>
              </a:spcBef>
              <a:spcAft>
                <a:spcPts val="0"/>
              </a:spcAft>
              <a:buClr>
                <a:srgbClr val="4B4B4B"/>
              </a:buClr>
              <a:buSzPts val="900"/>
              <a:buFont typeface="Noto Sans Symbols"/>
              <a:buChar char="▪"/>
              <a:defRPr sz="1100" b="0" i="0" u="none" strike="noStrike" cap="none">
                <a:solidFill>
                  <a:srgbClr val="53565A"/>
                </a:solidFill>
                <a:latin typeface="Arial"/>
                <a:ea typeface="Arial"/>
                <a:cs typeface="Arial"/>
                <a:sym typeface="Arial"/>
              </a:defRPr>
            </a:lvl3pPr>
            <a:lvl4pPr marL="1828800" marR="0" lvl="3" indent="-298450" algn="l" rtl="0">
              <a:lnSpc>
                <a:spcPct val="100000"/>
              </a:lnSpc>
              <a:spcBef>
                <a:spcPts val="500"/>
              </a:spcBef>
              <a:spcAft>
                <a:spcPts val="0"/>
              </a:spcAft>
              <a:buClr>
                <a:srgbClr val="53565A"/>
              </a:buClr>
              <a:buSzPts val="1100"/>
              <a:buFont typeface="Arial"/>
              <a:buChar char="•"/>
              <a:defRPr sz="1100" b="0" i="0" u="none" strike="noStrike" cap="none">
                <a:solidFill>
                  <a:srgbClr val="53565A"/>
                </a:solidFill>
                <a:latin typeface="Arial"/>
                <a:ea typeface="Arial"/>
                <a:cs typeface="Arial"/>
                <a:sym typeface="Arial"/>
              </a:defRPr>
            </a:lvl4pPr>
            <a:lvl5pPr marL="2286000" marR="0" lvl="4" indent="-298450" algn="l" rtl="0">
              <a:lnSpc>
                <a:spcPct val="100000"/>
              </a:lnSpc>
              <a:spcBef>
                <a:spcPts val="500"/>
              </a:spcBef>
              <a:spcAft>
                <a:spcPts val="0"/>
              </a:spcAft>
              <a:buClr>
                <a:srgbClr val="53565A"/>
              </a:buClr>
              <a:buSzPts val="1100"/>
              <a:buFont typeface="Arial"/>
              <a:buChar char="•"/>
              <a:defRPr sz="1100" b="0" i="0" u="none" strike="noStrike" cap="none">
                <a:solidFill>
                  <a:srgbClr val="53565A"/>
                </a:solidFill>
                <a:latin typeface="Arial"/>
                <a:ea typeface="Arial"/>
                <a:cs typeface="Arial"/>
                <a:sym typeface="Arial"/>
              </a:defRPr>
            </a:lvl5pPr>
            <a:lvl6pPr marL="2743200" marR="0" lvl="5"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08" name="Google Shape;408;p94"/>
          <p:cNvSpPr txBox="1">
            <a:spLocks noGrp="1"/>
          </p:cNvSpPr>
          <p:nvPr>
            <p:ph type="title"/>
          </p:nvPr>
        </p:nvSpPr>
        <p:spPr>
          <a:xfrm>
            <a:off x="541098" y="696999"/>
            <a:ext cx="7886700" cy="462900"/>
          </a:xfrm>
          <a:prstGeom prst="rect">
            <a:avLst/>
          </a:prstGeom>
          <a:noFill/>
          <a:ln>
            <a:noFill/>
          </a:ln>
        </p:spPr>
        <p:txBody>
          <a:bodyPr spcFirstLastPara="1" wrap="square" lIns="68600" tIns="34275" rIns="68600" bIns="34275" anchor="ctr" anchorCtr="0">
            <a:noAutofit/>
          </a:bodyPr>
          <a:lstStyle>
            <a:lvl1pPr marR="0" lvl="0" algn="l" rtl="0">
              <a:lnSpc>
                <a:spcPct val="100000"/>
              </a:lnSpc>
              <a:spcBef>
                <a:spcPts val="0"/>
              </a:spcBef>
              <a:spcAft>
                <a:spcPts val="0"/>
              </a:spcAft>
              <a:buClr>
                <a:srgbClr val="CB333B"/>
              </a:buClr>
              <a:buSzPts val="1800"/>
              <a:buFont typeface="Arial"/>
              <a:buNone/>
              <a:defRPr sz="1800" b="1" i="0" u="none" strike="noStrike" cap="none">
                <a:solidFill>
                  <a:srgbClr val="CB333B"/>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409"/>
        <p:cNvGrpSpPr/>
        <p:nvPr/>
      </p:nvGrpSpPr>
      <p:grpSpPr>
        <a:xfrm>
          <a:off x="0" y="0"/>
          <a:ext cx="0" cy="0"/>
          <a:chOff x="0" y="0"/>
          <a:chExt cx="0" cy="0"/>
        </a:xfrm>
      </p:grpSpPr>
      <p:sp>
        <p:nvSpPr>
          <p:cNvPr id="410" name="Google Shape;410;p96"/>
          <p:cNvSpPr txBox="1">
            <a:spLocks noGrp="1"/>
          </p:cNvSpPr>
          <p:nvPr>
            <p:ph type="body" idx="1"/>
          </p:nvPr>
        </p:nvSpPr>
        <p:spPr>
          <a:xfrm>
            <a:off x="2509143" y="2039831"/>
            <a:ext cx="2803500" cy="2464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1000"/>
              </a:spcBef>
              <a:spcAft>
                <a:spcPts val="0"/>
              </a:spcAft>
              <a:buClr>
                <a:schemeClr val="lt2"/>
              </a:buClr>
              <a:buSzPts val="1000"/>
              <a:buFont typeface="Arial"/>
              <a:buNone/>
              <a:defRPr sz="1000" b="0" i="0" u="none" strike="noStrike" cap="none">
                <a:solidFill>
                  <a:schemeClr val="lt2"/>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1" name="Google Shape;411;p96"/>
          <p:cNvSpPr txBox="1">
            <a:spLocks noGrp="1"/>
          </p:cNvSpPr>
          <p:nvPr>
            <p:ph type="body" idx="2"/>
          </p:nvPr>
        </p:nvSpPr>
        <p:spPr>
          <a:xfrm>
            <a:off x="2141145" y="2039831"/>
            <a:ext cx="361500" cy="2464500"/>
          </a:xfrm>
          <a:prstGeom prst="rect">
            <a:avLst/>
          </a:prstGeom>
          <a:noFill/>
          <a:ln>
            <a:noFill/>
          </a:ln>
        </p:spPr>
        <p:txBody>
          <a:bodyPr spcFirstLastPara="1" wrap="square" lIns="87600" tIns="43800" rIns="87600" bIns="43800" anchor="t" anchorCtr="0">
            <a:noAutofit/>
          </a:bodyPr>
          <a:lstStyle>
            <a:lvl1pPr marL="457200" marR="0" lvl="0" indent="-228600" algn="r" rtl="0">
              <a:lnSpc>
                <a:spcPct val="90000"/>
              </a:lnSpc>
              <a:spcBef>
                <a:spcPts val="1000"/>
              </a:spcBef>
              <a:spcAft>
                <a:spcPts val="0"/>
              </a:spcAft>
              <a:buClr>
                <a:schemeClr val="dk2"/>
              </a:buClr>
              <a:buSzPts val="1000"/>
              <a:buFont typeface="Arial"/>
              <a:buNone/>
              <a:defRPr sz="1000" b="0" i="0" u="none" strike="noStrike" cap="none">
                <a:solidFill>
                  <a:schemeClr val="dk2"/>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2" name="Google Shape;412;p96"/>
          <p:cNvSpPr txBox="1">
            <a:spLocks noGrp="1"/>
          </p:cNvSpPr>
          <p:nvPr>
            <p:ph type="body" idx="3"/>
          </p:nvPr>
        </p:nvSpPr>
        <p:spPr>
          <a:xfrm>
            <a:off x="5840177" y="2039831"/>
            <a:ext cx="2803500" cy="24645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1000"/>
              </a:spcBef>
              <a:spcAft>
                <a:spcPts val="0"/>
              </a:spcAft>
              <a:buClr>
                <a:schemeClr val="lt2"/>
              </a:buClr>
              <a:buSzPts val="1000"/>
              <a:buFont typeface="Arial"/>
              <a:buNone/>
              <a:defRPr sz="1000" b="0" i="0" u="none" strike="noStrike" cap="none">
                <a:solidFill>
                  <a:schemeClr val="lt2"/>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3" name="Google Shape;413;p96"/>
          <p:cNvSpPr txBox="1">
            <a:spLocks noGrp="1"/>
          </p:cNvSpPr>
          <p:nvPr>
            <p:ph type="body" idx="4"/>
          </p:nvPr>
        </p:nvSpPr>
        <p:spPr>
          <a:xfrm>
            <a:off x="5472178" y="2039831"/>
            <a:ext cx="361500" cy="2464500"/>
          </a:xfrm>
          <a:prstGeom prst="rect">
            <a:avLst/>
          </a:prstGeom>
          <a:noFill/>
          <a:ln>
            <a:noFill/>
          </a:ln>
        </p:spPr>
        <p:txBody>
          <a:bodyPr spcFirstLastPara="1" wrap="square" lIns="87600" tIns="43800" rIns="87600" bIns="43800" anchor="t" anchorCtr="0">
            <a:noAutofit/>
          </a:bodyPr>
          <a:lstStyle>
            <a:lvl1pPr marL="457200" marR="0" lvl="0" indent="-228600" algn="r" rtl="0">
              <a:lnSpc>
                <a:spcPct val="90000"/>
              </a:lnSpc>
              <a:spcBef>
                <a:spcPts val="1000"/>
              </a:spcBef>
              <a:spcAft>
                <a:spcPts val="0"/>
              </a:spcAft>
              <a:buClr>
                <a:schemeClr val="dk2"/>
              </a:buClr>
              <a:buSzPts val="1000"/>
              <a:buFont typeface="Arial"/>
              <a:buNone/>
              <a:defRPr sz="1000" b="0" i="0" u="none" strike="noStrike" cap="none">
                <a:solidFill>
                  <a:schemeClr val="dk2"/>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4" name="Google Shape;414;p96"/>
          <p:cNvSpPr txBox="1">
            <a:spLocks noGrp="1"/>
          </p:cNvSpPr>
          <p:nvPr>
            <p:ph type="body" idx="5"/>
          </p:nvPr>
        </p:nvSpPr>
        <p:spPr>
          <a:xfrm>
            <a:off x="324088" y="1053228"/>
            <a:ext cx="2178300" cy="328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pos="1576">
          <p15:clr>
            <a:srgbClr val="FBAE40"/>
          </p15:clr>
        </p15:guide>
        <p15:guide id="2" pos="3684">
          <p15:clr>
            <a:srgbClr val="FBAE40"/>
          </p15:clr>
        </p15:guide>
        <p15:guide id="3" pos="1337">
          <p15:clr>
            <a:srgbClr val="FBAE40"/>
          </p15:clr>
        </p15:guide>
        <p15:guide id="4" pos="3445">
          <p15:clr>
            <a:srgbClr val="FBAE40"/>
          </p15:clr>
        </p15:guide>
        <p15:guide id="5" orient="horz" pos="990">
          <p15:clr>
            <a:srgbClr val="FBAE40"/>
          </p15:clr>
        </p15:guide>
        <p15:guide id="6" orient="horz" pos="127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Limpia">
  <p:cSld name="Limpia">
    <p:spTree>
      <p:nvGrpSpPr>
        <p:cNvPr id="1" name="Shape 415"/>
        <p:cNvGrpSpPr/>
        <p:nvPr/>
      </p:nvGrpSpPr>
      <p:grpSpPr>
        <a:xfrm>
          <a:off x="0" y="0"/>
          <a:ext cx="0" cy="0"/>
          <a:chOff x="0" y="0"/>
          <a:chExt cx="0" cy="0"/>
        </a:xfrm>
      </p:grpSpPr>
      <p:sp>
        <p:nvSpPr>
          <p:cNvPr id="416" name="Google Shape;416;p97"/>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D7474"/>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1 columna 8">
  <p:cSld name="1_1 columna_7">
    <p:spTree>
      <p:nvGrpSpPr>
        <p:cNvPr id="1" name="Shape 417"/>
        <p:cNvGrpSpPr/>
        <p:nvPr/>
      </p:nvGrpSpPr>
      <p:grpSpPr>
        <a:xfrm>
          <a:off x="0" y="0"/>
          <a:ext cx="0" cy="0"/>
          <a:chOff x="0" y="0"/>
          <a:chExt cx="0" cy="0"/>
        </a:xfrm>
      </p:grpSpPr>
      <p:sp>
        <p:nvSpPr>
          <p:cNvPr id="418" name="Google Shape;418;p98"/>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19" name="Google Shape;419;p98"/>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Arial"/>
                <a:ea typeface="Arial"/>
                <a:cs typeface="Arial"/>
                <a:sym typeface="Arial"/>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20" name="Google Shape;420;p98"/>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
        <p:nvSpPr>
          <p:cNvPr id="421" name="Google Shape;421;p98"/>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Arial"/>
                <a:ea typeface="Arial"/>
                <a:cs typeface="Arial"/>
                <a:sym typeface="Arial"/>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422" name="Google Shape;422;p98"/>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Arial"/>
                <a:ea typeface="Arial"/>
                <a:cs typeface="Arial"/>
                <a:sym typeface="Arial"/>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1 columna 1 1">
  <p:cSld name="1_1 columna_3_1">
    <p:spTree>
      <p:nvGrpSpPr>
        <p:cNvPr id="1" name="Shape 423"/>
        <p:cNvGrpSpPr/>
        <p:nvPr/>
      </p:nvGrpSpPr>
      <p:grpSpPr>
        <a:xfrm>
          <a:off x="0" y="0"/>
          <a:ext cx="0" cy="0"/>
          <a:chOff x="0" y="0"/>
          <a:chExt cx="0" cy="0"/>
        </a:xfrm>
      </p:grpSpPr>
      <p:sp>
        <p:nvSpPr>
          <p:cNvPr id="424" name="Google Shape;424;p99"/>
          <p:cNvSpPr txBox="1">
            <a:spLocks noGrp="1"/>
          </p:cNvSpPr>
          <p:nvPr>
            <p:ph type="body" idx="1"/>
          </p:nvPr>
        </p:nvSpPr>
        <p:spPr>
          <a:xfrm>
            <a:off x="324087" y="1053227"/>
            <a:ext cx="4278000" cy="1390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425" name="Google Shape;425;p99"/>
          <p:cNvSpPr txBox="1">
            <a:spLocks noGrp="1"/>
          </p:cNvSpPr>
          <p:nvPr>
            <p:ph type="body" idx="2"/>
          </p:nvPr>
        </p:nvSpPr>
        <p:spPr>
          <a:xfrm>
            <a:off x="346238" y="881121"/>
            <a:ext cx="42558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426" name="Google Shape;426;p99"/>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427" name="Google Shape;427;p99"/>
          <p:cNvSpPr txBox="1">
            <a:spLocks noGrp="1"/>
          </p:cNvSpPr>
          <p:nvPr>
            <p:ph type="body" idx="3"/>
          </p:nvPr>
        </p:nvSpPr>
        <p:spPr>
          <a:xfrm>
            <a:off x="333538" y="2673134"/>
            <a:ext cx="4268400" cy="1831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6_Titular 5">
  <p:cSld name="6_Titular_5">
    <p:spTree>
      <p:nvGrpSpPr>
        <p:cNvPr id="1" name="Shape 428"/>
        <p:cNvGrpSpPr/>
        <p:nvPr/>
      </p:nvGrpSpPr>
      <p:grpSpPr>
        <a:xfrm>
          <a:off x="0" y="0"/>
          <a:ext cx="0" cy="0"/>
          <a:chOff x="0" y="0"/>
          <a:chExt cx="0" cy="0"/>
        </a:xfrm>
      </p:grpSpPr>
      <p:sp>
        <p:nvSpPr>
          <p:cNvPr id="429" name="Google Shape;429;p100"/>
          <p:cNvSpPr txBox="1">
            <a:spLocks noGrp="1"/>
          </p:cNvSpPr>
          <p:nvPr>
            <p:ph type="body" idx="1"/>
          </p:nvPr>
        </p:nvSpPr>
        <p:spPr>
          <a:xfrm>
            <a:off x="566737" y="722776"/>
            <a:ext cx="1218300" cy="7809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2"/>
              </a:buClr>
              <a:buSzPts val="6000"/>
              <a:buFont typeface="Arial"/>
              <a:buNone/>
              <a:defRPr sz="6000" b="0" i="0" u="none" strike="noStrike" cap="none">
                <a:solidFill>
                  <a:schemeClr val="lt2"/>
                </a:solidFill>
                <a:latin typeface="Montserrat Light"/>
                <a:ea typeface="Montserrat Light"/>
                <a:cs typeface="Montserrat Light"/>
                <a:sym typeface="Montserrat Light"/>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Montserrat ExtraLight"/>
                <a:ea typeface="Montserrat ExtraLight"/>
                <a:cs typeface="Montserrat ExtraLight"/>
                <a:sym typeface="Montserrat ExtraLigh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ExtraLight"/>
                <a:ea typeface="Montserrat ExtraLight"/>
                <a:cs typeface="Montserrat ExtraLight"/>
                <a:sym typeface="Montserrat ExtraLigh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9pPr>
          </a:lstStyle>
          <a:p>
            <a:endParaRPr/>
          </a:p>
        </p:txBody>
      </p:sp>
      <p:sp>
        <p:nvSpPr>
          <p:cNvPr id="430" name="Google Shape;430;p100"/>
          <p:cNvSpPr txBox="1">
            <a:spLocks noGrp="1"/>
          </p:cNvSpPr>
          <p:nvPr>
            <p:ph type="body" idx="2"/>
          </p:nvPr>
        </p:nvSpPr>
        <p:spPr>
          <a:xfrm>
            <a:off x="819746" y="526569"/>
            <a:ext cx="3219600" cy="1962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800"/>
              <a:buFont typeface="Arial"/>
              <a:buNone/>
              <a:defRPr sz="800" b="0" i="0" u="none" strike="noStrike" cap="none">
                <a:solidFill>
                  <a:schemeClr val="dk1"/>
                </a:solidFill>
                <a:latin typeface="Montserrat ExtraLight"/>
                <a:ea typeface="Montserrat ExtraLight"/>
                <a:cs typeface="Montserrat ExtraLight"/>
                <a:sym typeface="Montserrat ExtraLight"/>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Montserrat ExtraLight"/>
                <a:ea typeface="Montserrat ExtraLight"/>
                <a:cs typeface="Montserrat ExtraLight"/>
                <a:sym typeface="Montserrat ExtraLigh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ExtraLight"/>
                <a:ea typeface="Montserrat ExtraLight"/>
                <a:cs typeface="Montserrat ExtraLight"/>
                <a:sym typeface="Montserrat ExtraLigh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9pPr>
          </a:lstStyle>
          <a:p>
            <a:endParaRPr/>
          </a:p>
        </p:txBody>
      </p:sp>
      <p:sp>
        <p:nvSpPr>
          <p:cNvPr id="431" name="Google Shape;431;p100"/>
          <p:cNvSpPr txBox="1">
            <a:spLocks noGrp="1"/>
          </p:cNvSpPr>
          <p:nvPr>
            <p:ph type="body" idx="3"/>
          </p:nvPr>
        </p:nvSpPr>
        <p:spPr>
          <a:xfrm>
            <a:off x="795338" y="1023019"/>
            <a:ext cx="4738500" cy="4056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700"/>
              <a:buFont typeface="Arial"/>
              <a:buNone/>
              <a:defRPr sz="2700" b="0" i="0" u="none" strike="noStrike" cap="none">
                <a:solidFill>
                  <a:schemeClr val="dk1"/>
                </a:solidFill>
                <a:latin typeface="Montserrat Light"/>
                <a:ea typeface="Montserrat Light"/>
                <a:cs typeface="Montserrat Light"/>
                <a:sym typeface="Montserrat Light"/>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Montserrat ExtraLight"/>
                <a:ea typeface="Montserrat ExtraLight"/>
                <a:cs typeface="Montserrat ExtraLight"/>
                <a:sym typeface="Montserrat ExtraLigh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ExtraLight"/>
                <a:ea typeface="Montserrat ExtraLight"/>
                <a:cs typeface="Montserrat ExtraLight"/>
                <a:sym typeface="Montserrat ExtraLight"/>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ExtraLight"/>
                <a:ea typeface="Montserrat ExtraLight"/>
                <a:cs typeface="Montserrat ExtraLight"/>
                <a:sym typeface="Montserrat ExtraLight"/>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Foto (vertical)">
  <p:cSld name="Foto (vertical)">
    <p:spTree>
      <p:nvGrpSpPr>
        <p:cNvPr id="1" name="Shape 432"/>
        <p:cNvGrpSpPr/>
        <p:nvPr/>
      </p:nvGrpSpPr>
      <p:grpSpPr>
        <a:xfrm>
          <a:off x="0" y="0"/>
          <a:ext cx="0" cy="0"/>
          <a:chOff x="0" y="0"/>
          <a:chExt cx="0" cy="0"/>
        </a:xfrm>
      </p:grpSpPr>
      <p:sp>
        <p:nvSpPr>
          <p:cNvPr id="433" name="Google Shape;433;p101"/>
          <p:cNvSpPr>
            <a:spLocks noGrp="1"/>
          </p:cNvSpPr>
          <p:nvPr>
            <p:ph type="pic" idx="2"/>
          </p:nvPr>
        </p:nvSpPr>
        <p:spPr>
          <a:xfrm>
            <a:off x="2981325" y="414338"/>
            <a:ext cx="6472200" cy="4314900"/>
          </a:xfrm>
          <a:prstGeom prst="rect">
            <a:avLst/>
          </a:prstGeom>
          <a:noFill/>
          <a:ln>
            <a:noFill/>
          </a:ln>
        </p:spPr>
      </p:sp>
      <p:sp>
        <p:nvSpPr>
          <p:cNvPr id="434" name="Google Shape;434;p101"/>
          <p:cNvSpPr txBox="1">
            <a:spLocks noGrp="1"/>
          </p:cNvSpPr>
          <p:nvPr>
            <p:ph type="title"/>
          </p:nvPr>
        </p:nvSpPr>
        <p:spPr>
          <a:xfrm>
            <a:off x="619125" y="357188"/>
            <a:ext cx="3833700" cy="2081400"/>
          </a:xfrm>
          <a:prstGeom prst="rect">
            <a:avLst/>
          </a:prstGeom>
          <a:noFill/>
          <a:ln>
            <a:noFill/>
          </a:ln>
        </p:spPr>
        <p:txBody>
          <a:bodyPr spcFirstLastPara="1" wrap="square" lIns="19050" tIns="19050" rIns="19050" bIns="19050" anchor="b" anchorCtr="0">
            <a:normAutofit/>
          </a:bodyPr>
          <a:lstStyle>
            <a:lvl1pPr marR="0" lvl="0"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700"/>
              <a:buFont typeface="Arial"/>
              <a:buNone/>
              <a:defRPr sz="500" b="0" i="0" u="none" strike="noStrike" cap="none">
                <a:solidFill>
                  <a:srgbClr val="000000"/>
                </a:solidFill>
                <a:latin typeface="Arial"/>
                <a:ea typeface="Arial"/>
                <a:cs typeface="Arial"/>
                <a:sym typeface="Arial"/>
              </a:defRPr>
            </a:lvl9pPr>
          </a:lstStyle>
          <a:p>
            <a:endParaRPr/>
          </a:p>
        </p:txBody>
      </p:sp>
      <p:sp>
        <p:nvSpPr>
          <p:cNvPr id="435" name="Google Shape;435;p101"/>
          <p:cNvSpPr txBox="1">
            <a:spLocks noGrp="1"/>
          </p:cNvSpPr>
          <p:nvPr>
            <p:ph type="body" idx="1"/>
          </p:nvPr>
        </p:nvSpPr>
        <p:spPr>
          <a:xfrm>
            <a:off x="619125" y="2447925"/>
            <a:ext cx="3833700" cy="2148000"/>
          </a:xfrm>
          <a:prstGeom prst="rect">
            <a:avLst/>
          </a:prstGeom>
          <a:noFill/>
          <a:ln>
            <a:noFill/>
          </a:ln>
        </p:spPr>
        <p:txBody>
          <a:bodyPr spcFirstLastPara="1" wrap="square" lIns="19050" tIns="19050" rIns="19050" bIns="19050" anchor="t" anchorCtr="0">
            <a:normAutofit/>
          </a:bodyPr>
          <a:lstStyle>
            <a:lvl1pPr marL="457200" marR="0" lvl="0" indent="-228600" algn="ctr" rtl="0">
              <a:lnSpc>
                <a:spcPct val="100000"/>
              </a:lnSpc>
              <a:spcBef>
                <a:spcPts val="0"/>
              </a:spcBef>
              <a:spcAft>
                <a:spcPts val="0"/>
              </a:spcAft>
              <a:buClr>
                <a:srgbClr val="000000"/>
              </a:buClr>
              <a:buSzPts val="2000"/>
              <a:buFont typeface="Helvetica Neue"/>
              <a:buNone/>
              <a:defRPr sz="2000" b="0" i="0" u="none" strike="noStrike" cap="none">
                <a:solidFill>
                  <a:srgbClr val="00000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000"/>
              <a:buFont typeface="Helvetica Neue"/>
              <a:buNone/>
              <a:defRPr sz="2000" b="0" i="0" u="none" strike="noStrike" cap="none">
                <a:solidFill>
                  <a:srgbClr val="000000"/>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000"/>
              <a:buFont typeface="Helvetica Neue"/>
              <a:buNone/>
              <a:defRPr sz="2000" b="0" i="0" u="none" strike="noStrike" cap="none">
                <a:solidFill>
                  <a:srgbClr val="000000"/>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000"/>
              <a:buFont typeface="Helvetica Neue"/>
              <a:buNone/>
              <a:defRPr sz="2000" b="0" i="0" u="none" strike="noStrike" cap="none">
                <a:solidFill>
                  <a:srgbClr val="000000"/>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000"/>
              <a:buFont typeface="Helvetica Neue"/>
              <a:buNone/>
              <a:defRPr sz="2000" b="0" i="0" u="none" strike="noStrike" cap="none">
                <a:solidFill>
                  <a:srgbClr val="000000"/>
                </a:solidFill>
                <a:latin typeface="Arial"/>
                <a:ea typeface="Arial"/>
                <a:cs typeface="Arial"/>
                <a:sym typeface="Arial"/>
              </a:defRPr>
            </a:lvl5pPr>
            <a:lvl6pPr marL="2743200" marR="0" lvl="5" indent="-279400" algn="l" rtl="0">
              <a:lnSpc>
                <a:spcPct val="100000"/>
              </a:lnSpc>
              <a:spcBef>
                <a:spcPts val="2200"/>
              </a:spcBef>
              <a:spcAft>
                <a:spcPts val="0"/>
              </a:spcAft>
              <a:buClr>
                <a:srgbClr val="000000"/>
              </a:buClr>
              <a:buSzPts val="800"/>
              <a:buFont typeface="Arial"/>
              <a:buChar char="•"/>
              <a:defRPr sz="500" b="0" i="0" u="none" strike="noStrike" cap="none">
                <a:solidFill>
                  <a:srgbClr val="000000"/>
                </a:solidFill>
                <a:latin typeface="Arial"/>
                <a:ea typeface="Arial"/>
                <a:cs typeface="Arial"/>
                <a:sym typeface="Arial"/>
              </a:defRPr>
            </a:lvl6pPr>
            <a:lvl7pPr marL="3200400" marR="0" lvl="6" indent="-279400" algn="l" rtl="0">
              <a:lnSpc>
                <a:spcPct val="100000"/>
              </a:lnSpc>
              <a:spcBef>
                <a:spcPts val="2200"/>
              </a:spcBef>
              <a:spcAft>
                <a:spcPts val="0"/>
              </a:spcAft>
              <a:buClr>
                <a:srgbClr val="000000"/>
              </a:buClr>
              <a:buSzPts val="800"/>
              <a:buFont typeface="Arial"/>
              <a:buChar char="•"/>
              <a:defRPr sz="500" b="0" i="0" u="none" strike="noStrike" cap="none">
                <a:solidFill>
                  <a:srgbClr val="000000"/>
                </a:solidFill>
                <a:latin typeface="Arial"/>
                <a:ea typeface="Arial"/>
                <a:cs typeface="Arial"/>
                <a:sym typeface="Arial"/>
              </a:defRPr>
            </a:lvl7pPr>
            <a:lvl8pPr marL="3657600" marR="0" lvl="7" indent="-279400" algn="l" rtl="0">
              <a:lnSpc>
                <a:spcPct val="100000"/>
              </a:lnSpc>
              <a:spcBef>
                <a:spcPts val="2200"/>
              </a:spcBef>
              <a:spcAft>
                <a:spcPts val="0"/>
              </a:spcAft>
              <a:buClr>
                <a:srgbClr val="000000"/>
              </a:buClr>
              <a:buSzPts val="800"/>
              <a:buFont typeface="Arial"/>
              <a:buChar char="•"/>
              <a:defRPr sz="500" b="0" i="0" u="none" strike="noStrike" cap="none">
                <a:solidFill>
                  <a:srgbClr val="000000"/>
                </a:solidFill>
                <a:latin typeface="Arial"/>
                <a:ea typeface="Arial"/>
                <a:cs typeface="Arial"/>
                <a:sym typeface="Arial"/>
              </a:defRPr>
            </a:lvl8pPr>
            <a:lvl9pPr marL="4114800" marR="0" lvl="8" indent="-279400" algn="l" rtl="0">
              <a:lnSpc>
                <a:spcPct val="100000"/>
              </a:lnSpc>
              <a:spcBef>
                <a:spcPts val="2200"/>
              </a:spcBef>
              <a:spcAft>
                <a:spcPts val="0"/>
              </a:spcAft>
              <a:buClr>
                <a:srgbClr val="000000"/>
              </a:buClr>
              <a:buSzPts val="800"/>
              <a:buFont typeface="Arial"/>
              <a:buChar char="•"/>
              <a:defRPr sz="500" b="0" i="0" u="none" strike="noStrike" cap="none">
                <a:solidFill>
                  <a:srgbClr val="000000"/>
                </a:solidFill>
                <a:latin typeface="Arial"/>
                <a:ea typeface="Arial"/>
                <a:cs typeface="Arial"/>
                <a:sym typeface="Arial"/>
              </a:defRPr>
            </a:lvl9pPr>
          </a:lstStyle>
          <a:p>
            <a:endParaRPr/>
          </a:p>
        </p:txBody>
      </p:sp>
      <p:sp>
        <p:nvSpPr>
          <p:cNvPr id="436" name="Google Shape;436;p101"/>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marR="0" lvl="0"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7"/>
        <p:cNvGrpSpPr/>
        <p:nvPr/>
      </p:nvGrpSpPr>
      <p:grpSpPr>
        <a:xfrm>
          <a:off x="0" y="0"/>
          <a:ext cx="0" cy="0"/>
          <a:chOff x="0" y="0"/>
          <a:chExt cx="0" cy="0"/>
        </a:xfrm>
      </p:grpSpPr>
      <p:sp>
        <p:nvSpPr>
          <p:cNvPr id="438" name="Google Shape;438;p10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600"/>
              <a:buFont typeface="Arial"/>
              <a:buChar char="■"/>
              <a:defRPr sz="3600" b="0" i="0" u="none" strike="noStrike" cap="none">
                <a:solidFill>
                  <a:srgbClr val="000000"/>
                </a:solidFill>
                <a:latin typeface="Arial"/>
                <a:ea typeface="Arial"/>
                <a:cs typeface="Arial"/>
                <a:sym typeface="Arial"/>
              </a:defRPr>
            </a:lvl9pPr>
          </a:lstStyle>
          <a:p>
            <a:endParaRPr/>
          </a:p>
        </p:txBody>
      </p:sp>
      <p:sp>
        <p:nvSpPr>
          <p:cNvPr id="439" name="Google Shape;439;p10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_1 columna 9">
  <p:cSld name="1_1 columna_8">
    <p:spTree>
      <p:nvGrpSpPr>
        <p:cNvPr id="1" name="Shape 440"/>
        <p:cNvGrpSpPr/>
        <p:nvPr/>
      </p:nvGrpSpPr>
      <p:grpSpPr>
        <a:xfrm>
          <a:off x="0" y="0"/>
          <a:ext cx="0" cy="0"/>
          <a:chOff x="0" y="0"/>
          <a:chExt cx="0" cy="0"/>
        </a:xfrm>
      </p:grpSpPr>
      <p:sp>
        <p:nvSpPr>
          <p:cNvPr id="441" name="Google Shape;441;p103"/>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42" name="Google Shape;442;p103"/>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43" name="Google Shape;443;p103"/>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444" name="Google Shape;444;p103"/>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45" name="Google Shape;445;p103"/>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5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5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1 columna 10">
  <p:cSld name="1_1 columna_9">
    <p:spTree>
      <p:nvGrpSpPr>
        <p:cNvPr id="1" name="Shape 446"/>
        <p:cNvGrpSpPr/>
        <p:nvPr/>
      </p:nvGrpSpPr>
      <p:grpSpPr>
        <a:xfrm>
          <a:off x="0" y="0"/>
          <a:ext cx="0" cy="0"/>
          <a:chOff x="0" y="0"/>
          <a:chExt cx="0" cy="0"/>
        </a:xfrm>
      </p:grpSpPr>
      <p:sp>
        <p:nvSpPr>
          <p:cNvPr id="447" name="Google Shape;447;p104"/>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48" name="Google Shape;448;p104"/>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49" name="Google Shape;449;p104"/>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450" name="Google Shape;450;p104"/>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51" name="Google Shape;451;p104"/>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so de éxito 1">
  <p:cSld name="Caso de éxito_1">
    <p:spTree>
      <p:nvGrpSpPr>
        <p:cNvPr id="1" name="Shape 452"/>
        <p:cNvGrpSpPr/>
        <p:nvPr/>
      </p:nvGrpSpPr>
      <p:grpSpPr>
        <a:xfrm>
          <a:off x="0" y="0"/>
          <a:ext cx="0" cy="0"/>
          <a:chOff x="0" y="0"/>
          <a:chExt cx="0" cy="0"/>
        </a:xfrm>
      </p:grpSpPr>
      <p:sp>
        <p:nvSpPr>
          <p:cNvPr id="453" name="Google Shape;453;p105"/>
          <p:cNvSpPr>
            <a:spLocks noGrp="1"/>
          </p:cNvSpPr>
          <p:nvPr>
            <p:ph type="pic" idx="2"/>
          </p:nvPr>
        </p:nvSpPr>
        <p:spPr>
          <a:xfrm>
            <a:off x="3479872" y="-6349"/>
            <a:ext cx="5664000" cy="5143500"/>
          </a:xfrm>
          <a:prstGeom prst="rect">
            <a:avLst/>
          </a:prstGeom>
          <a:solidFill>
            <a:srgbClr val="F2F2F2"/>
          </a:solidFill>
          <a:ln>
            <a:noFill/>
          </a:ln>
        </p:spPr>
      </p:sp>
      <p:sp>
        <p:nvSpPr>
          <p:cNvPr id="454" name="Google Shape;454;p105"/>
          <p:cNvSpPr txBox="1">
            <a:spLocks noGrp="1"/>
          </p:cNvSpPr>
          <p:nvPr>
            <p:ph type="body" idx="1"/>
          </p:nvPr>
        </p:nvSpPr>
        <p:spPr>
          <a:xfrm>
            <a:off x="350499" y="881121"/>
            <a:ext cx="2846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7D6E3"/>
              </a:buClr>
              <a:buSzPts val="900"/>
              <a:buFont typeface="Arial"/>
              <a:buNone/>
              <a:defRPr sz="900" b="1" i="0" u="none" strike="noStrike" cap="none">
                <a:solidFill>
                  <a:srgbClr val="17D6E3"/>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55" name="Google Shape;455;p105"/>
          <p:cNvSpPr txBox="1">
            <a:spLocks noGrp="1"/>
          </p:cNvSpPr>
          <p:nvPr>
            <p:ph type="body" idx="3"/>
          </p:nvPr>
        </p:nvSpPr>
        <p:spPr>
          <a:xfrm>
            <a:off x="333539" y="1813388"/>
            <a:ext cx="2864700" cy="26913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56" name="Google Shape;456;p105"/>
          <p:cNvSpPr txBox="1">
            <a:spLocks noGrp="1"/>
          </p:cNvSpPr>
          <p:nvPr>
            <p:ph type="body" idx="4"/>
          </p:nvPr>
        </p:nvSpPr>
        <p:spPr>
          <a:xfrm>
            <a:off x="346238" y="1369962"/>
            <a:ext cx="28530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57" name="Google Shape;457;p105"/>
          <p:cNvSpPr txBox="1">
            <a:spLocks noGrp="1"/>
          </p:cNvSpPr>
          <p:nvPr>
            <p:ph type="body" idx="5"/>
          </p:nvPr>
        </p:nvSpPr>
        <p:spPr>
          <a:xfrm>
            <a:off x="324088" y="1053227"/>
            <a:ext cx="2874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1 columna 1 2">
  <p:cSld name="1_1 columna_1_1">
    <p:spTree>
      <p:nvGrpSpPr>
        <p:cNvPr id="1" name="Shape 458"/>
        <p:cNvGrpSpPr/>
        <p:nvPr/>
      </p:nvGrpSpPr>
      <p:grpSpPr>
        <a:xfrm>
          <a:off x="0" y="0"/>
          <a:ext cx="0" cy="0"/>
          <a:chOff x="0" y="0"/>
          <a:chExt cx="0" cy="0"/>
        </a:xfrm>
      </p:grpSpPr>
      <p:sp>
        <p:nvSpPr>
          <p:cNvPr id="459" name="Google Shape;459;p106"/>
          <p:cNvSpPr txBox="1">
            <a:spLocks noGrp="1"/>
          </p:cNvSpPr>
          <p:nvPr>
            <p:ph type="body" idx="1"/>
          </p:nvPr>
        </p:nvSpPr>
        <p:spPr>
          <a:xfrm>
            <a:off x="324088" y="1053227"/>
            <a:ext cx="21921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460" name="Google Shape;460;p106"/>
          <p:cNvSpPr txBox="1">
            <a:spLocks noGrp="1"/>
          </p:cNvSpPr>
          <p:nvPr>
            <p:ph type="body" idx="2"/>
          </p:nvPr>
        </p:nvSpPr>
        <p:spPr>
          <a:xfrm>
            <a:off x="346238" y="881121"/>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
        <p:nvSpPr>
          <p:cNvPr id="461" name="Google Shape;461;p106"/>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462" name="Google Shape;462;p106"/>
          <p:cNvSpPr txBox="1">
            <a:spLocks noGrp="1"/>
          </p:cNvSpPr>
          <p:nvPr>
            <p:ph type="body" idx="3"/>
          </p:nvPr>
        </p:nvSpPr>
        <p:spPr>
          <a:xfrm>
            <a:off x="333539" y="1674951"/>
            <a:ext cx="2182500" cy="28296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22222"/>
              </a:lnSpc>
              <a:spcBef>
                <a:spcPts val="800"/>
              </a:spcBef>
              <a:spcAft>
                <a:spcPts val="0"/>
              </a:spcAft>
              <a:buClr>
                <a:schemeClr val="dk1"/>
              </a:buClr>
              <a:buSzPts val="900"/>
              <a:buFont typeface="Arial"/>
              <a:buNone/>
              <a:defRPr sz="900" b="0" i="0" u="none" strike="noStrike" cap="none">
                <a:solidFill>
                  <a:schemeClr val="dk1"/>
                </a:solidFill>
                <a:latin typeface="Open Sans"/>
                <a:ea typeface="Open Sans"/>
                <a:cs typeface="Open Sans"/>
                <a:sym typeface="Open Sans"/>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Montserrat"/>
                <a:ea typeface="Montserrat"/>
                <a:cs typeface="Montserrat"/>
                <a:sym typeface="Montserrat"/>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Montserrat"/>
                <a:ea typeface="Montserrat"/>
                <a:cs typeface="Montserrat"/>
                <a:sym typeface="Montserrat"/>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Montserrat"/>
                <a:ea typeface="Montserrat"/>
                <a:cs typeface="Montserrat"/>
                <a:sym typeface="Montserrat"/>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Montserrat"/>
                <a:ea typeface="Montserrat"/>
                <a:cs typeface="Montserrat"/>
                <a:sym typeface="Montserrat"/>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LYC Background 1">
  <p:cSld name="LLYC Background 1">
    <p:spTree>
      <p:nvGrpSpPr>
        <p:cNvPr id="1" name="Shape 463"/>
        <p:cNvGrpSpPr/>
        <p:nvPr/>
      </p:nvGrpSpPr>
      <p:grpSpPr>
        <a:xfrm>
          <a:off x="0" y="0"/>
          <a:ext cx="0" cy="0"/>
          <a:chOff x="0" y="0"/>
          <a:chExt cx="0" cy="0"/>
        </a:xfrm>
      </p:grpSpPr>
      <p:sp>
        <p:nvSpPr>
          <p:cNvPr id="464" name="Google Shape;464;p107"/>
          <p:cNvSpPr txBox="1">
            <a:spLocks noGrp="1"/>
          </p:cNvSpPr>
          <p:nvPr>
            <p:ph type="title"/>
          </p:nvPr>
        </p:nvSpPr>
        <p:spPr>
          <a:xfrm>
            <a:off x="941124" y="1769193"/>
            <a:ext cx="7236900" cy="1790100"/>
          </a:xfrm>
          <a:prstGeom prst="rect">
            <a:avLst/>
          </a:prstGeom>
          <a:noFill/>
          <a:ln>
            <a:noFill/>
          </a:ln>
        </p:spPr>
        <p:txBody>
          <a:bodyPr spcFirstLastPara="1" wrap="square" lIns="87600" tIns="43800" rIns="87600" bIns="43800" anchor="ctr" anchorCtr="0">
            <a:noAutofit/>
          </a:bodyPr>
          <a:lstStyle>
            <a:lvl1pPr marR="0" lvl="0" algn="ctr" rtl="0">
              <a:lnSpc>
                <a:spcPct val="100000"/>
              </a:lnSpc>
              <a:spcBef>
                <a:spcPts val="0"/>
              </a:spcBef>
              <a:spcAft>
                <a:spcPts val="0"/>
              </a:spcAft>
              <a:buClr>
                <a:srgbClr val="000000"/>
              </a:buClr>
              <a:buSzPts val="1300"/>
              <a:buFont typeface="Arial"/>
              <a:buNone/>
              <a:defRPr sz="4000" b="1" i="0" u="none" strike="noStrike" cap="none">
                <a:solidFill>
                  <a:schemeClr val="lt1"/>
                </a:solidFill>
                <a:latin typeface="Montserrat"/>
                <a:ea typeface="Montserrat"/>
                <a:cs typeface="Montserrat"/>
                <a:sym typeface="Montserrat"/>
              </a:defRPr>
            </a:lvl1pPr>
            <a:lvl2pPr marR="0" lvl="1"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300"/>
              <a:buFont typeface="Arial"/>
              <a:buNone/>
              <a:defRPr sz="4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1 columna 16">
  <p:cSld name="1_1 columna_15">
    <p:spTree>
      <p:nvGrpSpPr>
        <p:cNvPr id="1" name="Shape 465"/>
        <p:cNvGrpSpPr/>
        <p:nvPr/>
      </p:nvGrpSpPr>
      <p:grpSpPr>
        <a:xfrm>
          <a:off x="0" y="0"/>
          <a:ext cx="0" cy="0"/>
          <a:chOff x="0" y="0"/>
          <a:chExt cx="0" cy="0"/>
        </a:xfrm>
      </p:grpSpPr>
      <p:sp>
        <p:nvSpPr>
          <p:cNvPr id="466" name="Google Shape;466;p108"/>
          <p:cNvSpPr txBox="1">
            <a:spLocks noGrp="1"/>
          </p:cNvSpPr>
          <p:nvPr>
            <p:ph type="body" idx="1"/>
          </p:nvPr>
        </p:nvSpPr>
        <p:spPr>
          <a:xfrm>
            <a:off x="333539" y="1642862"/>
            <a:ext cx="2202300" cy="2829900"/>
          </a:xfrm>
          <a:prstGeom prst="rect">
            <a:avLst/>
          </a:prstGeom>
          <a:noFill/>
          <a:ln>
            <a:noFill/>
          </a:ln>
        </p:spPr>
        <p:txBody>
          <a:bodyPr spcFirstLastPara="1" wrap="square" lIns="87600" tIns="43800" rIns="87600" bIns="43800" anchor="t" anchorCtr="0">
            <a:noAutofit/>
          </a:bodyPr>
          <a:lstStyle>
            <a:lvl1pPr marL="457200" marR="0" lvl="0" indent="-285750" algn="l" rtl="0">
              <a:lnSpc>
                <a:spcPct val="90000"/>
              </a:lnSpc>
              <a:spcBef>
                <a:spcPts val="8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1pPr>
            <a:lvl2pPr marL="914400" marR="0" lvl="1"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Open Sans"/>
                <a:ea typeface="Open Sans"/>
                <a:cs typeface="Open Sans"/>
                <a:sym typeface="Open Sans"/>
              </a:defRPr>
            </a:lvl2pPr>
            <a:lvl3pPr marL="1371600" marR="0" lvl="2"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3pPr>
            <a:lvl4pPr marL="1828800" marR="0" lvl="3" indent="-279400" algn="l" rtl="0">
              <a:lnSpc>
                <a:spcPct val="90000"/>
              </a:lnSpc>
              <a:spcBef>
                <a:spcPts val="400"/>
              </a:spcBef>
              <a:spcAft>
                <a:spcPts val="0"/>
              </a:spcAft>
              <a:buClr>
                <a:schemeClr val="dk1"/>
              </a:buClr>
              <a:buSzPts val="800"/>
              <a:buFont typeface="Arial"/>
              <a:buChar char="•"/>
              <a:defRPr sz="800" b="0" i="0" u="none" strike="noStrike" cap="none">
                <a:solidFill>
                  <a:schemeClr val="dk1"/>
                </a:solidFill>
                <a:latin typeface="Open Sans"/>
                <a:ea typeface="Open Sans"/>
                <a:cs typeface="Open Sans"/>
                <a:sym typeface="Open Sans"/>
              </a:defRPr>
            </a:lvl4pPr>
            <a:lvl5pPr marL="2286000" marR="0" lvl="4" indent="-273050" algn="l" rtl="0">
              <a:lnSpc>
                <a:spcPct val="90000"/>
              </a:lnSpc>
              <a:spcBef>
                <a:spcPts val="400"/>
              </a:spcBef>
              <a:spcAft>
                <a:spcPts val="0"/>
              </a:spcAft>
              <a:buClr>
                <a:schemeClr val="dk1"/>
              </a:buClr>
              <a:buSzPts val="700"/>
              <a:buFont typeface="Arial"/>
              <a:buChar char="•"/>
              <a:defRPr sz="7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67" name="Google Shape;467;p108"/>
          <p:cNvSpPr txBox="1">
            <a:spLocks noGrp="1"/>
          </p:cNvSpPr>
          <p:nvPr>
            <p:ph type="body" idx="2"/>
          </p:nvPr>
        </p:nvSpPr>
        <p:spPr>
          <a:xfrm>
            <a:off x="346238" y="80809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148C9C"/>
              </a:buClr>
              <a:buSzPts val="900"/>
              <a:buFont typeface="Arial"/>
              <a:buNone/>
              <a:defRPr sz="900" b="1" i="0" u="none" strike="noStrike" cap="none">
                <a:solidFill>
                  <a:srgbClr val="148C9C"/>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68" name="Google Shape;468;p108"/>
          <p:cNvSpPr txBox="1">
            <a:spLocks noGrp="1"/>
          </p:cNvSpPr>
          <p:nvPr>
            <p:ph type="sldNum" idx="12"/>
          </p:nvPr>
        </p:nvSpPr>
        <p:spPr>
          <a:xfrm>
            <a:off x="8285982" y="4734680"/>
            <a:ext cx="357600" cy="207000"/>
          </a:xfrm>
          <a:prstGeom prst="rect">
            <a:avLst/>
          </a:prstGeom>
          <a:noFill/>
          <a:ln>
            <a:noFill/>
          </a:ln>
        </p:spPr>
        <p:txBody>
          <a:bodyPr spcFirstLastPara="1" wrap="square" lIns="87600" tIns="43800" rIns="87600" bIns="43800" anchor="t"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s"/>
              <a:t>‹Nº›</a:t>
            </a:fld>
            <a:endParaRPr/>
          </a:p>
        </p:txBody>
      </p:sp>
      <p:sp>
        <p:nvSpPr>
          <p:cNvPr id="469" name="Google Shape;469;p108"/>
          <p:cNvSpPr txBox="1">
            <a:spLocks noGrp="1"/>
          </p:cNvSpPr>
          <p:nvPr>
            <p:ph type="body" idx="3"/>
          </p:nvPr>
        </p:nvSpPr>
        <p:spPr>
          <a:xfrm>
            <a:off x="346238" y="1370619"/>
            <a:ext cx="2180400" cy="1722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90000"/>
              </a:lnSpc>
              <a:spcBef>
                <a:spcPts val="800"/>
              </a:spcBef>
              <a:spcAft>
                <a:spcPts val="0"/>
              </a:spcAft>
              <a:buClr>
                <a:srgbClr val="0A263B"/>
              </a:buClr>
              <a:buSzPts val="800"/>
              <a:buFont typeface="Arial"/>
              <a:buNone/>
              <a:defRPr sz="800" b="0" i="0" u="none" strike="noStrike" cap="none">
                <a:solidFill>
                  <a:srgbClr val="0A263B"/>
                </a:solidFill>
                <a:latin typeface="Montserrat Medium"/>
                <a:ea typeface="Montserrat Medium"/>
                <a:cs typeface="Montserrat Medium"/>
                <a:sym typeface="Montserrat Medium"/>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
        <p:nvSpPr>
          <p:cNvPr id="470" name="Google Shape;470;p108"/>
          <p:cNvSpPr txBox="1">
            <a:spLocks noGrp="1"/>
          </p:cNvSpPr>
          <p:nvPr>
            <p:ph type="body" idx="4"/>
          </p:nvPr>
        </p:nvSpPr>
        <p:spPr>
          <a:xfrm>
            <a:off x="324088" y="980204"/>
            <a:ext cx="2211900" cy="305100"/>
          </a:xfrm>
          <a:prstGeom prst="rect">
            <a:avLst/>
          </a:prstGeom>
          <a:noFill/>
          <a:ln>
            <a:noFill/>
          </a:ln>
        </p:spPr>
        <p:txBody>
          <a:bodyPr spcFirstLastPara="1" wrap="square" lIns="87600" tIns="43800" rIns="87600" bIns="43800" anchor="t" anchorCtr="0">
            <a:noAutofit/>
          </a:bodyPr>
          <a:lstStyle>
            <a:lvl1pPr marL="457200" marR="0" lvl="0" indent="-228600" algn="l" rtl="0">
              <a:lnSpc>
                <a:spcPct val="100000"/>
              </a:lnSpc>
              <a:spcBef>
                <a:spcPts val="800"/>
              </a:spcBef>
              <a:spcAft>
                <a:spcPts val="0"/>
              </a:spcAft>
              <a:buClr>
                <a:srgbClr val="0A263B"/>
              </a:buClr>
              <a:buSzPts val="2500"/>
              <a:buFont typeface="Arial"/>
              <a:buNone/>
              <a:defRPr sz="2500" b="1" i="0" u="none" strike="noStrike" cap="none">
                <a:solidFill>
                  <a:srgbClr val="0A263B"/>
                </a:solidFill>
                <a:latin typeface="Montserrat"/>
                <a:ea typeface="Montserrat"/>
                <a:cs typeface="Montserrat"/>
                <a:sym typeface="Montserrat"/>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Open Sans"/>
                <a:ea typeface="Open Sans"/>
                <a:cs typeface="Open Sans"/>
                <a:sym typeface="Open Sans"/>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5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5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5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5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5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5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orient="horz" pos="2838">
          <p15:clr>
            <a:srgbClr val="F26B43"/>
          </p15:clr>
        </p15:guide>
        <p15:guide id="2" pos="272">
          <p15:clr>
            <a:srgbClr val="F26B43"/>
          </p15:clr>
        </p15:guide>
        <p15:guide id="3" pos="5445">
          <p15:clr>
            <a:srgbClr val="F26B43"/>
          </p15:clr>
        </p15:guide>
        <p15:guide id="4" orient="horz" pos="186">
          <p15:clr>
            <a:srgbClr val="F26B43"/>
          </p15:clr>
        </p15:guide>
        <p15:guide id="5" orient="horz" pos="53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hyperlink" Target="https://www.notariosyregistradores.com/web/secciones/fiscal/informes-mensuales-fiscal/mayo-2021-irpf-excesos-de-adjudicacion-por-indivisibilidad/#terceraparte" TargetMode="External"/><Relationship Id="rId3" Type="http://schemas.openxmlformats.org/officeDocument/2006/relationships/hyperlink" Target="https://www.notariosyregistradores.com/web/secciones/fiscal/articulos-fiscal/la-tributacion-en-el-itp-y-ajd-de-las-disoluciones-de-comunidad/" TargetMode="External"/><Relationship Id="rId7" Type="http://schemas.openxmlformats.org/officeDocument/2006/relationships/hyperlink" Target="https://www.notariosyregistradores.com/web/secciones/fiscal/informes-mensuales-fiscal/informe-fiscal-octubre-2025-cien-informes-prontuario-fiscalidad-de-las-extinciones-de-condominio/TRIBUTACI%C3%93N%20ADICIONAL%20POR%20AJD%20DE%20LA%20SUBROGACI%C3%93N%20DE%20DEUDOR%20CON%20LIBERACI%C3%93N%20EN%20PR%C3%89STAMOS%20HIPOTECARIOS,%20SEGUNDA%20PARTE."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s://www.notariosyregistradores.com/web/secciones/fiscal/informes-mensuales-fiscal/informe-fiscal-enero-2020-tributacion-en-ajd-de-la-liberacion-de-deudor-no-residentes-en-isd-extinciones-de-condominio-planes-de-pensiones/#tema" TargetMode="External"/><Relationship Id="rId5" Type="http://schemas.openxmlformats.org/officeDocument/2006/relationships/hyperlink" Target="https://www.notariosyregistradores.com/web/secciones/fiscal/informes-mensuales-fiscal/informe-actualidad-fiscal-diciembre-2019-extinciones-de-condominio-renting-plusvalia/#temadelmes" TargetMode="External"/><Relationship Id="rId4" Type="http://schemas.openxmlformats.org/officeDocument/2006/relationships/hyperlink" Target="https://www.notariosyregistradores.com/web/secciones/fiscal/informes-mensuales-fiscal/informe-fiscal-octubre-2025-cien-informes-prontuario-fiscalidad-de-las-extinciones-de-condominio/notariosyregistradores.com/web/secciones/fiscal/articulos-fiscal/extinciones-de-condominio-estado-de-la-cuestion/" TargetMode="Externa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hyperlink" Target="https://www.notariosyregistradores.com/web/secciones/fiscal/informes-mensuales-fiscal/informe-fiscal-abril-2025-valor-de-referencia-y-extinciones-de-condominio-ajd-en-documentos-notariales-electronicos/" TargetMode="External"/><Relationship Id="rId3" Type="http://schemas.openxmlformats.org/officeDocument/2006/relationships/hyperlink" Target="https://www.notariosyregistradores.com/web/secciones/fiscal/informes-mensuales-fiscal/agosto-2022-tributacion-isd-excesos-gratuitos/" TargetMode="External"/><Relationship Id="rId7" Type="http://schemas.openxmlformats.org/officeDocument/2006/relationships/hyperlink" Target="https://www.notariosyregistradores.com/web/secciones/fiscal/informes-mensuales-fiscal/informe-fiscal-diciembre-2024-extinciones-de-condominio-con-modificaciones-hipotecarias-normativas-dana/"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hyperlink" Target="https://www.notariosyregistradores.com/web/secciones/fiscal/informes-mensuales-fiscal/mayo-2024-extinciones-de-condominio-decisivas-sentencias-del-ts/" TargetMode="External"/><Relationship Id="rId5" Type="http://schemas.openxmlformats.org/officeDocument/2006/relationships/hyperlink" Target="https://www.notariosyregistradores.com/web/wp-admin/customize.php?url=https%3A%2F%2Fwww.notariosyregistradores.com%2Fweb%2Fsecciones%2Ffiscal%2Finformes-mensuales-fiscal%2Ffebrero-2022-extinciones-parciales-subjetivas-de-condominio%2F" TargetMode="External"/><Relationship Id="rId4" Type="http://schemas.openxmlformats.org/officeDocument/2006/relationships/hyperlink" Target="https://www.notariosyregistradores.com/web/secciones/fiscal/informes-mensuales-fiscal/informe-fiscal-octubre-2022-irpf-de-los-excesos-de-adjudicacion-por-indivisibilidad-iivtnu-tc-ts/#terceralosexcesos" TargetMode="External"/><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www.notariosyregistradores.com/web/secciones/fiscal/informes-mensuales-fiscal/informe-fiscal-octubre-2025-cien-informes-prontuario-fiscalidad-de-las-extinciones-de-condominio/#terceraonc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4CA"/>
        </a:solidFill>
        <a:effectLst/>
      </p:bgPr>
    </p:bg>
    <p:spTree>
      <p:nvGrpSpPr>
        <p:cNvPr id="1" name="Shape 474"/>
        <p:cNvGrpSpPr/>
        <p:nvPr/>
      </p:nvGrpSpPr>
      <p:grpSpPr>
        <a:xfrm>
          <a:off x="0" y="0"/>
          <a:ext cx="0" cy="0"/>
          <a:chOff x="0" y="0"/>
          <a:chExt cx="0" cy="0"/>
        </a:xfrm>
      </p:grpSpPr>
      <p:sp>
        <p:nvSpPr>
          <p:cNvPr id="475" name="Google Shape;475;p1"/>
          <p:cNvSpPr/>
          <p:nvPr/>
        </p:nvSpPr>
        <p:spPr>
          <a:xfrm flipH="1">
            <a:off x="537513" y="843450"/>
            <a:ext cx="9300" cy="4299900"/>
          </a:xfrm>
          <a:prstGeom prst="rect">
            <a:avLst/>
          </a:prstGeom>
          <a:solidFill>
            <a:srgbClr val="E69138"/>
          </a:solidFill>
          <a:ln w="9525"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77" name="Google Shape;477;p1"/>
          <p:cNvSpPr txBox="1"/>
          <p:nvPr/>
        </p:nvSpPr>
        <p:spPr>
          <a:xfrm>
            <a:off x="737325" y="4767009"/>
            <a:ext cx="5194500" cy="202800"/>
          </a:xfrm>
          <a:prstGeom prst="rect">
            <a:avLst/>
          </a:prstGeom>
          <a:noFill/>
          <a:ln>
            <a:noFill/>
          </a:ln>
        </p:spPr>
        <p:txBody>
          <a:bodyPr spcFirstLastPara="1" wrap="square" lIns="87600" tIns="43800" rIns="87600" bIns="43800" anchor="t" anchorCtr="0">
            <a:normAutofit lnSpcReduction="10000"/>
          </a:bodyPr>
          <a:lstStyle/>
          <a:p>
            <a:pPr lvl="0">
              <a:buSzPts val="800"/>
            </a:pPr>
            <a:r>
              <a:rPr lang="es-ES" sz="800" b="1" dirty="0">
                <a:solidFill>
                  <a:srgbClr val="FFFFFF"/>
                </a:solidFill>
                <a:latin typeface="Montserrat"/>
                <a:ea typeface="Montserrat"/>
                <a:cs typeface="Montserrat"/>
                <a:sym typeface="Montserrat"/>
              </a:rPr>
              <a:t>20 DE JULIO DE 2026 | JAVIER MÁXIMO JUÁREZ GONZÁLEZ</a:t>
            </a:r>
            <a:endParaRPr sz="800" b="1" i="0" u="none" strike="noStrike" cap="none" dirty="0">
              <a:solidFill>
                <a:srgbClr val="FFFFFF"/>
              </a:solidFill>
              <a:latin typeface="Montserrat"/>
              <a:ea typeface="Montserrat"/>
              <a:cs typeface="Montserrat"/>
              <a:sym typeface="Montserrat"/>
            </a:endParaRPr>
          </a:p>
        </p:txBody>
      </p:sp>
      <p:sp>
        <p:nvSpPr>
          <p:cNvPr id="478" name="Google Shape;478;p1"/>
          <p:cNvSpPr txBox="1"/>
          <p:nvPr/>
        </p:nvSpPr>
        <p:spPr>
          <a:xfrm>
            <a:off x="737325" y="3535552"/>
            <a:ext cx="7136841" cy="553968"/>
          </a:xfrm>
          <a:prstGeom prst="rect">
            <a:avLst/>
          </a:prstGeom>
          <a:noFill/>
          <a:ln>
            <a:noFill/>
          </a:ln>
        </p:spPr>
        <p:txBody>
          <a:bodyPr spcFirstLastPara="1" wrap="square" lIns="91425" tIns="91425" rIns="91425" bIns="91425" anchor="b" anchorCtr="0">
            <a:spAutoFit/>
          </a:bodyPr>
          <a:lstStyle/>
          <a:p>
            <a:r>
              <a:rPr lang="es-ES" sz="2400" b="1" dirty="0">
                <a:solidFill>
                  <a:srgbClr val="E69138"/>
                </a:solidFill>
                <a:latin typeface="Montserrat"/>
                <a:ea typeface="Montserrat"/>
                <a:cs typeface="Montserrat"/>
                <a:sym typeface="Montserrat"/>
              </a:rPr>
              <a:t>Estado de la cuestión</a:t>
            </a:r>
            <a:endParaRPr lang="es" sz="2400" b="1" dirty="0">
              <a:solidFill>
                <a:srgbClr val="FFFFFF"/>
              </a:solidFill>
              <a:latin typeface="Montserrat"/>
              <a:ea typeface="Montserrat"/>
              <a:cs typeface="Montserrat"/>
              <a:sym typeface="Montserrat"/>
            </a:endParaRPr>
          </a:p>
        </p:txBody>
      </p:sp>
      <p:sp>
        <p:nvSpPr>
          <p:cNvPr id="479" name="Google Shape;479;p1"/>
          <p:cNvSpPr txBox="1"/>
          <p:nvPr/>
        </p:nvSpPr>
        <p:spPr>
          <a:xfrm>
            <a:off x="730349" y="2870948"/>
            <a:ext cx="8461500" cy="786653"/>
          </a:xfrm>
          <a:prstGeom prst="rect">
            <a:avLst/>
          </a:prstGeom>
          <a:noFill/>
          <a:ln>
            <a:noFill/>
          </a:ln>
        </p:spPr>
        <p:txBody>
          <a:bodyPr spcFirstLastPara="1" wrap="square" lIns="87600" tIns="43800" rIns="87600" bIns="43800" anchor="b" anchorCtr="0">
            <a:noAutofit/>
          </a:bodyPr>
          <a:lstStyle/>
          <a:p>
            <a:endParaRPr lang="es-ES" dirty="0"/>
          </a:p>
          <a:p>
            <a:r>
              <a:rPr lang="es-ES" dirty="0"/>
              <a:t> </a:t>
            </a:r>
            <a:r>
              <a:rPr lang="es-ES" sz="4000" b="1" dirty="0">
                <a:solidFill>
                  <a:srgbClr val="FFFFFF"/>
                </a:solidFill>
                <a:latin typeface="Montserrat"/>
              </a:rPr>
              <a:t>Extinciones de condominio</a:t>
            </a:r>
            <a:endParaRPr lang="es" sz="4000" b="1" dirty="0">
              <a:solidFill>
                <a:srgbClr val="FFFFFF"/>
              </a:solidFill>
              <a:latin typeface="Montserrat"/>
              <a:ea typeface="Montserrat"/>
              <a:cs typeface="Montserrat"/>
              <a:sym typeface="Montserrat"/>
            </a:endParaRPr>
          </a:p>
        </p:txBody>
      </p:sp>
      <p:pic>
        <p:nvPicPr>
          <p:cNvPr id="4" name="Imagen 3">
            <a:extLst>
              <a:ext uri="{FF2B5EF4-FFF2-40B4-BE49-F238E27FC236}">
                <a16:creationId xmlns:a16="http://schemas.microsoft.com/office/drawing/2014/main" id="{C7894D92-9222-4197-A5BC-3C4F3265E636}"/>
              </a:ext>
            </a:extLst>
          </p:cNvPr>
          <p:cNvPicPr>
            <a:picLocks noChangeAspect="1"/>
          </p:cNvPicPr>
          <p:nvPr/>
        </p:nvPicPr>
        <p:blipFill rotWithShape="1">
          <a:blip r:embed="rId3"/>
          <a:srcRect t="23187" b="26660"/>
          <a:stretch/>
        </p:blipFill>
        <p:spPr>
          <a:xfrm>
            <a:off x="7732188" y="81324"/>
            <a:ext cx="1324406" cy="6642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8068442"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4. </a:t>
            </a:r>
            <a:r>
              <a:rPr lang="es-ES_tradnl" sz="2200" b="1" i="1" dirty="0">
                <a:solidFill>
                  <a:srgbClr val="33303C"/>
                </a:solidFill>
                <a:latin typeface="Montserrat"/>
                <a:ea typeface="Montserrat ExtraBold"/>
                <a:cs typeface="Montserrat ExtraBold"/>
              </a:rPr>
              <a:t>El elemento esencial de toda disolución de comunidad</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193133"/>
            <a:ext cx="7774429" cy="2180571"/>
          </a:xfrm>
          <a:prstGeom prst="rect">
            <a:avLst/>
          </a:prstGeom>
          <a:noFill/>
          <a:ln>
            <a:noFill/>
          </a:ln>
        </p:spPr>
        <p:txBody>
          <a:bodyPr spcFirstLastPara="1" wrap="square" lIns="87600" tIns="43800" rIns="87600" bIns="43800" anchor="t" anchorCtr="0">
            <a:noAutofit/>
          </a:bodyPr>
          <a:lstStyle/>
          <a:p>
            <a:pPr marL="180975" indent="-180975" algn="just">
              <a:buFont typeface="Arial" panose="020B0604020202020204" pitchFamily="34" charset="0"/>
              <a:buChar char="•"/>
              <a:defRPr/>
            </a:pPr>
            <a:r>
              <a:rPr lang="es-ES_tradnl" b="1" dirty="0">
                <a:latin typeface="Montserrat" panose="020B0604020202020204" charset="0"/>
              </a:rPr>
              <a:t>El</a:t>
            </a:r>
            <a:r>
              <a:rPr lang="es-ES_tradnl" dirty="0">
                <a:latin typeface="Montserrat" panose="020B0604020202020204" charset="0"/>
              </a:rPr>
              <a:t> </a:t>
            </a:r>
            <a:r>
              <a:rPr lang="es-ES_tradnl" b="1" dirty="0">
                <a:latin typeface="Montserrat" panose="020B0604020202020204" charset="0"/>
              </a:rPr>
              <a:t>elemento esencial </a:t>
            </a:r>
            <a:r>
              <a:rPr lang="es-ES_tradnl" dirty="0">
                <a:latin typeface="Montserrat" panose="020B0604020202020204" charset="0"/>
              </a:rPr>
              <a:t>de toda disolución de comunidad es la </a:t>
            </a:r>
            <a:r>
              <a:rPr lang="es-ES_tradnl" b="1" dirty="0">
                <a:latin typeface="Montserrat" panose="020B0604020202020204" charset="0"/>
              </a:rPr>
              <a:t>intervención de todos los comuneros.</a:t>
            </a:r>
          </a:p>
          <a:p>
            <a:pPr algn="just">
              <a:defRPr/>
            </a:pPr>
            <a:r>
              <a:rPr lang="es-ES_tradnl" b="1" dirty="0">
                <a:latin typeface="Montserrat" panose="020B0604020202020204" charset="0"/>
              </a:rPr>
              <a:t> </a:t>
            </a:r>
          </a:p>
          <a:p>
            <a:pPr marL="180975" indent="-180975" algn="just">
              <a:buFont typeface="Arial" panose="020B0604020202020204" pitchFamily="34" charset="0"/>
              <a:buChar char="•"/>
              <a:defRPr/>
            </a:pPr>
            <a:r>
              <a:rPr lang="es-ES_tradnl" dirty="0">
                <a:latin typeface="Montserrat" panose="020B0604020202020204" charset="0"/>
              </a:rPr>
              <a:t>Las</a:t>
            </a:r>
            <a:r>
              <a:rPr lang="es-ES_tradnl" b="1" dirty="0">
                <a:latin typeface="Montserrat" panose="020B0604020202020204" charset="0"/>
              </a:rPr>
              <a:t> operaciones entre comuneros </a:t>
            </a:r>
            <a:r>
              <a:rPr lang="es-ES_tradnl" dirty="0">
                <a:latin typeface="Montserrat" panose="020B0604020202020204" charset="0"/>
              </a:rPr>
              <a:t>son</a:t>
            </a:r>
            <a:r>
              <a:rPr lang="es-ES_tradnl" b="1" dirty="0">
                <a:latin typeface="Montserrat" panose="020B0604020202020204" charset="0"/>
              </a:rPr>
              <a:t> transmisiones de cuotas.</a:t>
            </a:r>
          </a:p>
          <a:p>
            <a:pPr algn="just">
              <a:defRPr/>
            </a:pPr>
            <a:endParaRPr lang="es-ES_tradnl" dirty="0">
              <a:latin typeface="Montserrat" panose="020B0604020202020204" charset="0"/>
            </a:endParaRPr>
          </a:p>
          <a:p>
            <a:pPr marL="171450" indent="-171450" algn="just">
              <a:buFont typeface="Arial" panose="020B0604020202020204" pitchFamily="34" charset="0"/>
              <a:buChar char="•"/>
              <a:defRPr/>
            </a:pPr>
            <a:r>
              <a:rPr lang="es-ES_tradnl" dirty="0">
                <a:latin typeface="Montserrat" panose="020B0604020202020204" charset="0"/>
              </a:rPr>
              <a:t>Por tanto, </a:t>
            </a:r>
            <a:r>
              <a:rPr lang="es-ES_tradnl" b="1" dirty="0">
                <a:latin typeface="Montserrat" panose="020B0604020202020204" charset="0"/>
              </a:rPr>
              <a:t>estas operaciones</a:t>
            </a:r>
            <a:r>
              <a:rPr lang="es-ES_tradnl" dirty="0">
                <a:latin typeface="Montserrat" panose="020B0604020202020204" charset="0"/>
              </a:rPr>
              <a:t>:</a:t>
            </a:r>
          </a:p>
          <a:p>
            <a:pPr algn="just">
              <a:defRPr/>
            </a:pPr>
            <a:endParaRPr lang="es-ES_tradnl" dirty="0">
              <a:latin typeface="Montserrat" panose="020B0604020202020204" charset="0"/>
            </a:endParaRPr>
          </a:p>
          <a:p>
            <a:pPr marL="342900" lvl="2" indent="-342900" algn="just" fontAlgn="base">
              <a:buFont typeface="+mj-lt"/>
              <a:buAutoNum type="arabicPeriod"/>
            </a:pPr>
            <a:r>
              <a:rPr lang="es-ES" dirty="0">
                <a:latin typeface="Montserrat" pitchFamily="2" charset="0"/>
              </a:rPr>
              <a:t>Quedan sujetas a TPO o al ISD, según sean onerosas o gratuitas.</a:t>
            </a:r>
          </a:p>
          <a:p>
            <a:pPr marL="342900" lvl="2" indent="-342900" algn="just" fontAlgn="base">
              <a:buFont typeface="+mj-lt"/>
              <a:buAutoNum type="arabicPeriod"/>
            </a:pPr>
            <a:r>
              <a:rPr lang="es-ES" dirty="0">
                <a:latin typeface="Montserrat" pitchFamily="2" charset="0"/>
              </a:rPr>
              <a:t>Devengan el IIVTNU.</a:t>
            </a:r>
          </a:p>
          <a:p>
            <a:pPr marL="342900" lvl="2" indent="-342900" algn="just" fontAlgn="base">
              <a:buFont typeface="+mj-lt"/>
              <a:buAutoNum type="arabicPeriod"/>
            </a:pPr>
            <a:r>
              <a:rPr lang="es-ES" dirty="0">
                <a:latin typeface="Montserrat" pitchFamily="2" charset="0"/>
              </a:rPr>
              <a:t>Suponen alteraciones patrimoniales en el IRPF del comunero transmitente.</a:t>
            </a:r>
          </a:p>
          <a:p>
            <a:pPr marL="342900" indent="-342900" algn="just">
              <a:buFont typeface="+mj-lt"/>
              <a:buAutoNum type="arabicPeriod"/>
              <a:defRPr/>
            </a:pPr>
            <a:endParaRPr lang="es-ES_tradnl" dirty="0">
              <a:latin typeface="Montserrat" panose="020B0604020202020204" charset="0"/>
            </a:endParaRPr>
          </a:p>
          <a:p>
            <a:pPr lvl="2" algn="just">
              <a:defRPr/>
            </a:pPr>
            <a:endParaRPr lang="es-ES_tradnl" dirty="0">
              <a:latin typeface="Montserrat" panose="020B0604020202020204"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anose="020B0604020202020204"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48622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0" y="1276591"/>
            <a:ext cx="8097017"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5. Clasificación de las disoluciones de las comunidades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6100" y="2085976"/>
            <a:ext cx="7774429" cy="2180571"/>
          </a:xfrm>
          <a:prstGeom prst="rect">
            <a:avLst/>
          </a:prstGeom>
          <a:noFill/>
          <a:ln>
            <a:noFill/>
          </a:ln>
        </p:spPr>
        <p:txBody>
          <a:bodyPr spcFirstLastPara="1" wrap="square" lIns="87600" tIns="43800" rIns="87600" bIns="43800" anchor="t" anchorCtr="0">
            <a:noAutofit/>
          </a:bodyPr>
          <a:lstStyle/>
          <a:p>
            <a:pPr marL="342900" indent="-342900">
              <a:buClr>
                <a:srgbClr val="0070C0"/>
              </a:buClr>
              <a:buFont typeface="+mj-lt"/>
              <a:buAutoNum type="arabicPeriod"/>
              <a:defRPr/>
            </a:pPr>
            <a:r>
              <a:rPr lang="es-ES_tradnl" b="1" dirty="0">
                <a:solidFill>
                  <a:srgbClr val="0070C0"/>
                </a:solidFill>
                <a:latin typeface="Montserrat" pitchFamily="2" charset="0"/>
              </a:rPr>
              <a:t>Disolución total</a:t>
            </a:r>
            <a:br>
              <a:rPr lang="es-ES_tradnl" b="1" dirty="0">
                <a:latin typeface="Montserrat" pitchFamily="2" charset="0"/>
              </a:rPr>
            </a:br>
            <a:r>
              <a:rPr lang="es-ES" sz="1300" dirty="0">
                <a:latin typeface="Montserrat" pitchFamily="2" charset="0"/>
              </a:rPr>
              <a:t>Negocio jurídico por el que todos los condueños de uno o más bienes cesan en la situación de copropiedad</a:t>
            </a:r>
            <a:endParaRPr lang="es-ES_tradnl" sz="1300" dirty="0">
              <a:latin typeface="Montserrat" pitchFamily="2" charset="0"/>
            </a:endParaRPr>
          </a:p>
          <a:p>
            <a:pPr marL="342900" indent="-342900">
              <a:buClr>
                <a:srgbClr val="0070C0"/>
              </a:buClr>
              <a:buFont typeface="+mj-lt"/>
              <a:buAutoNum type="arabicPeriod"/>
              <a:defRPr/>
            </a:pPr>
            <a:endParaRPr lang="es-ES_tradnl" b="1" dirty="0">
              <a:latin typeface="Montserrat" pitchFamily="2" charset="0"/>
            </a:endParaRPr>
          </a:p>
          <a:p>
            <a:pPr marL="342900" indent="-342900">
              <a:buClr>
                <a:srgbClr val="0070C0"/>
              </a:buClr>
              <a:buFont typeface="+mj-lt"/>
              <a:buAutoNum type="arabicPeriod"/>
              <a:defRPr/>
            </a:pPr>
            <a:r>
              <a:rPr lang="es-ES_tradnl" b="1" dirty="0">
                <a:solidFill>
                  <a:srgbClr val="0070C0"/>
                </a:solidFill>
                <a:latin typeface="Montserrat" pitchFamily="2" charset="0"/>
              </a:rPr>
              <a:t>Disolución parcial objetiva</a:t>
            </a:r>
            <a:br>
              <a:rPr lang="es-ES_tradnl" b="1" dirty="0">
                <a:latin typeface="Montserrat" pitchFamily="2" charset="0"/>
              </a:rPr>
            </a:br>
            <a:r>
              <a:rPr lang="es-ES" sz="1300" dirty="0">
                <a:latin typeface="Montserrat" pitchFamily="2" charset="0"/>
              </a:rPr>
              <a:t>Es extinción de condominio o disolución de comunidad la extinción parcial objetiva relativa a parte de los bienes de la comunidad donde todos los comuneros convienen en cesar en la indivisión respecto de determinados bienes de la comunidad</a:t>
            </a:r>
            <a:endParaRPr lang="es-ES_tradnl" sz="1300" b="1" dirty="0">
              <a:latin typeface="Montserrat" pitchFamily="2" charset="0"/>
            </a:endParaRPr>
          </a:p>
          <a:p>
            <a:pPr marL="342900" indent="-342900">
              <a:buClr>
                <a:srgbClr val="0070C0"/>
              </a:buClr>
              <a:buFont typeface="+mj-lt"/>
              <a:buAutoNum type="arabicPeriod"/>
              <a:defRPr/>
            </a:pPr>
            <a:endParaRPr lang="es-ES_tradnl" b="1" dirty="0">
              <a:latin typeface="Montserrat" pitchFamily="2" charset="0"/>
            </a:endParaRPr>
          </a:p>
          <a:p>
            <a:pPr marL="342900" indent="-342900">
              <a:buClr>
                <a:srgbClr val="0070C0"/>
              </a:buClr>
              <a:buFont typeface="+mj-lt"/>
              <a:buAutoNum type="arabicPeriod"/>
              <a:defRPr/>
            </a:pPr>
            <a:r>
              <a:rPr lang="es-ES_tradnl" b="1" dirty="0">
                <a:solidFill>
                  <a:srgbClr val="0070C0"/>
                </a:solidFill>
                <a:latin typeface="Montserrat" pitchFamily="2" charset="0"/>
              </a:rPr>
              <a:t>Disolución parcial subjetiva</a:t>
            </a:r>
            <a:br>
              <a:rPr lang="es-ES_tradnl" b="1" dirty="0">
                <a:latin typeface="Montserrat" pitchFamily="2" charset="0"/>
              </a:rPr>
            </a:br>
            <a:r>
              <a:rPr lang="es-ES" sz="1300" dirty="0">
                <a:latin typeface="Montserrat" pitchFamily="2" charset="0"/>
              </a:rPr>
              <a:t>Es extinción de condominio o disolución de comunidad la extinción parcial subjetiva por separación de un comunero que no desea permanecer en la comunidad</a:t>
            </a:r>
            <a:endParaRPr lang="es-ES_tradnl" sz="1300" dirty="0">
              <a:latin typeface="Montserrat" pitchFamily="2" charset="0"/>
            </a:endParaRPr>
          </a:p>
          <a:p>
            <a:pPr marL="342900" lvl="2" indent="-342900">
              <a:buClr>
                <a:srgbClr val="0070C0"/>
              </a:buClr>
              <a:buFont typeface="+mj-lt"/>
              <a:buAutoNum type="arabicPeriod"/>
              <a:defRPr/>
            </a:pPr>
            <a:endParaRPr lang="es-ES_tradnl" dirty="0">
              <a:latin typeface="Montserrat" panose="020B0604020202020204" charset="0"/>
            </a:endParaRPr>
          </a:p>
          <a:p>
            <a:pPr marL="508000" lvl="0" indent="-342900" rtl="0">
              <a:lnSpc>
                <a:spcPct val="115000"/>
              </a:lnSpc>
              <a:spcBef>
                <a:spcPts val="0"/>
              </a:spcBef>
              <a:spcAft>
                <a:spcPts val="0"/>
              </a:spcAft>
              <a:buClr>
                <a:srgbClr val="0070C0"/>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rtl="0">
              <a:lnSpc>
                <a:spcPct val="115000"/>
              </a:lnSpc>
              <a:spcBef>
                <a:spcPts val="0"/>
              </a:spcBef>
              <a:spcAft>
                <a:spcPts val="0"/>
              </a:spcAft>
              <a:buClr>
                <a:srgbClr val="0070C0"/>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rtl="0">
              <a:lnSpc>
                <a:spcPct val="115000"/>
              </a:lnSpc>
              <a:spcBef>
                <a:spcPts val="0"/>
              </a:spcBef>
              <a:spcAft>
                <a:spcPts val="0"/>
              </a:spcAft>
              <a:buClr>
                <a:srgbClr val="0070C0"/>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rtl="0">
              <a:lnSpc>
                <a:spcPct val="115000"/>
              </a:lnSpc>
              <a:spcBef>
                <a:spcPts val="0"/>
              </a:spcBef>
              <a:spcAft>
                <a:spcPts val="0"/>
              </a:spcAft>
              <a:buClr>
                <a:srgbClr val="0070C0"/>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342900" lvl="0" indent="-342900" rtl="0">
              <a:lnSpc>
                <a:spcPct val="115000"/>
              </a:lnSpc>
              <a:spcBef>
                <a:spcPts val="0"/>
              </a:spcBef>
              <a:spcAft>
                <a:spcPts val="0"/>
              </a:spcAft>
              <a:buClr>
                <a:srgbClr val="0070C0"/>
              </a:buClr>
              <a:buFont typeface="+mj-lt"/>
              <a:buAutoNum type="arabicPeriod"/>
            </a:pPr>
            <a:endParaRPr dirty="0">
              <a:solidFill>
                <a:srgbClr val="33303C"/>
              </a:solidFill>
              <a:latin typeface="Montserrat" panose="020B0604020202020204" charset="0"/>
              <a:ea typeface="Montserrat"/>
              <a:cs typeface="Montserrat"/>
              <a:sym typeface="Montserrat"/>
            </a:endParaRPr>
          </a:p>
          <a:p>
            <a:pPr marL="800100" lvl="0" indent="-342900" rtl="0">
              <a:lnSpc>
                <a:spcPct val="115000"/>
              </a:lnSpc>
              <a:spcBef>
                <a:spcPts val="0"/>
              </a:spcBef>
              <a:spcAft>
                <a:spcPts val="0"/>
              </a:spcAft>
              <a:buClr>
                <a:srgbClr val="0070C0"/>
              </a:buClr>
              <a:buFont typeface="+mj-lt"/>
              <a:buAutoNum type="arabicPeriod"/>
            </a:pPr>
            <a:endParaRPr dirty="0">
              <a:solidFill>
                <a:srgbClr val="191919"/>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b="1"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rtl="0">
              <a:lnSpc>
                <a:spcPct val="115000"/>
              </a:lnSpc>
              <a:spcBef>
                <a:spcPts val="0"/>
              </a:spcBef>
              <a:spcAft>
                <a:spcPts val="0"/>
              </a:spcAft>
              <a:buClr>
                <a:srgbClr val="0070C0"/>
              </a:buClr>
              <a:buSzPts val="1100"/>
              <a:buFont typeface="+mj-lt"/>
              <a:buAutoNum type="arabicPeriod"/>
            </a:pPr>
            <a:endParaRPr b="0" i="0" u="none" strike="noStrike" cap="none" dirty="0">
              <a:solidFill>
                <a:srgbClr val="33303C"/>
              </a:solidFill>
              <a:latin typeface="Montserrat" panose="020B0604020202020204" charset="0"/>
              <a:ea typeface="Montserrat Light"/>
              <a:cs typeface="Montserrat Light"/>
              <a:sym typeface="Montserrat Light"/>
            </a:endParaRPr>
          </a:p>
          <a:p>
            <a:pPr marL="342900" marR="0" lvl="0" indent="-342900" rtl="0">
              <a:lnSpc>
                <a:spcPct val="115000"/>
              </a:lnSpc>
              <a:spcBef>
                <a:spcPts val="0"/>
              </a:spcBef>
              <a:spcAft>
                <a:spcPts val="0"/>
              </a:spcAft>
              <a:buClr>
                <a:srgbClr val="0070C0"/>
              </a:buClr>
              <a:buSzPts val="1100"/>
              <a:buFont typeface="+mj-lt"/>
              <a:buAutoNum type="arabicPeriod"/>
            </a:pPr>
            <a:endParaRPr b="0" i="0" u="none" strike="noStrike" cap="none" dirty="0">
              <a:solidFill>
                <a:srgbClr val="33303C"/>
              </a:solidFill>
              <a:latin typeface="Montserrat" panose="020B0604020202020204" charset="0"/>
              <a:ea typeface="Montserrat Light"/>
              <a:cs typeface="Montserrat Light"/>
              <a:sym typeface="Montserrat Light"/>
            </a:endParaRPr>
          </a:p>
          <a:p>
            <a:pPr marL="342900" marR="0" lvl="0" indent="-342900" rtl="0">
              <a:lnSpc>
                <a:spcPct val="100000"/>
              </a:lnSpc>
              <a:spcBef>
                <a:spcPts val="1000"/>
              </a:spcBef>
              <a:spcAft>
                <a:spcPts val="0"/>
              </a:spcAft>
              <a:buClr>
                <a:srgbClr val="0070C0"/>
              </a:buClr>
              <a:buSzPts val="2200"/>
              <a:buFont typeface="+mj-lt"/>
              <a:buAutoNum type="arabicPeriod"/>
            </a:pPr>
            <a:endParaRPr b="1" i="0" u="none" strike="noStrike" cap="none" dirty="0">
              <a:solidFill>
                <a:srgbClr val="33303C"/>
              </a:solidFill>
              <a:latin typeface="Montserrat" panose="020B0604020202020204" charset="0"/>
              <a:ea typeface="Montserrat"/>
              <a:cs typeface="Montserrat"/>
              <a:sym typeface="Montserrat"/>
            </a:endParaRPr>
          </a:p>
          <a:p>
            <a:pPr marL="342900" marR="0" lvl="0" indent="-342900" rtl="0">
              <a:lnSpc>
                <a:spcPct val="100000"/>
              </a:lnSpc>
              <a:spcBef>
                <a:spcPts val="0"/>
              </a:spcBef>
              <a:spcAft>
                <a:spcPts val="0"/>
              </a:spcAft>
              <a:buClr>
                <a:srgbClr val="0070C0"/>
              </a:buClr>
              <a:buSzPts val="2200"/>
              <a:buFont typeface="+mj-lt"/>
              <a:buAutoNum type="arabicPeriod"/>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4194974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774428"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6. </a:t>
            </a:r>
            <a:r>
              <a:rPr lang="es-ES_tradnl" sz="2200" b="1" i="1" dirty="0">
                <a:solidFill>
                  <a:srgbClr val="33303C"/>
                </a:solidFill>
                <a:latin typeface="Montserrat"/>
                <a:ea typeface="Montserrat ExtraBold"/>
                <a:cs typeface="Montserrat ExtraBold"/>
                <a:sym typeface="Montserrat"/>
              </a:rPr>
              <a:t>Tributación de las disoluciones de comunidad con adjudicaciones proporcionales a los haberes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121694"/>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anose="020B0604020202020204" charset="0"/>
              </a:rPr>
              <a:t>En los supuestos con incidencia den AJD y no sujeción en IRPF ni IIVTNU:</a:t>
            </a:r>
          </a:p>
          <a:p>
            <a:pPr marL="171450" indent="-171450" algn="just">
              <a:buFont typeface="Arial" panose="020B0604020202020204" pitchFamily="34" charset="0"/>
              <a:buChar char="•"/>
              <a:defRPr/>
            </a:pPr>
            <a:endParaRPr lang="es-ES_tradnl" dirty="0">
              <a:latin typeface="Montserrat" panose="020B0604020202020204" charset="0"/>
            </a:endParaRPr>
          </a:p>
          <a:p>
            <a:pPr marL="171450" indent="-171450" algn="just">
              <a:buFont typeface="Arial" panose="020B0604020202020204" pitchFamily="34" charset="0"/>
              <a:buChar char="•"/>
              <a:defRPr/>
            </a:pPr>
            <a:r>
              <a:rPr lang="es-ES" b="1" dirty="0">
                <a:latin typeface="Montserrat" pitchFamily="2" charset="0"/>
              </a:rPr>
              <a:t>AJD: </a:t>
            </a:r>
            <a:r>
              <a:rPr lang="es-ES" dirty="0">
                <a:latin typeface="Montserrat" pitchFamily="2" charset="0"/>
              </a:rPr>
              <a:t>Hay sujeción a esta modalidad, siendo sujeto/s pasivos los respectivos adjudicatarios y constituyendo la base imponible el valor correspondiente a los comuneros salientes en el o los inmuebles adjudicados.</a:t>
            </a:r>
            <a:endParaRPr lang="es-ES_tradnl" dirty="0">
              <a:latin typeface="Montserrat" pitchFamily="2" charset="0"/>
            </a:endParaRPr>
          </a:p>
          <a:p>
            <a:pPr lvl="2" algn="just">
              <a:defRPr/>
            </a:pPr>
            <a:endParaRPr lang="es-ES_tradnl" dirty="0">
              <a:latin typeface="Montserrat" pitchFamily="2" charset="0"/>
            </a:endParaRPr>
          </a:p>
          <a:p>
            <a:pPr marL="171450" lvl="2" indent="-171450" algn="just">
              <a:buFont typeface="Arial" panose="020B0604020202020204" pitchFamily="34" charset="0"/>
              <a:buChar char="•"/>
              <a:defRPr/>
            </a:pPr>
            <a:r>
              <a:rPr lang="es-ES" b="1" dirty="0">
                <a:latin typeface="Montserrat" pitchFamily="2" charset="0"/>
              </a:rPr>
              <a:t>IRPF: </a:t>
            </a:r>
            <a:r>
              <a:rPr lang="es-ES" dirty="0">
                <a:latin typeface="Montserrat" pitchFamily="2" charset="0"/>
              </a:rPr>
              <a:t>No existe alteración patrimonial.</a:t>
            </a:r>
          </a:p>
          <a:p>
            <a:pPr marL="171450" lvl="2" indent="-171450" algn="just">
              <a:buFont typeface="Arial" panose="020B0604020202020204" pitchFamily="34" charset="0"/>
              <a:buChar char="•"/>
              <a:defRPr/>
            </a:pPr>
            <a:endParaRPr lang="es-ES" dirty="0">
              <a:latin typeface="Montserrat" pitchFamily="2" charset="0"/>
            </a:endParaRPr>
          </a:p>
          <a:p>
            <a:pPr marL="171450" lvl="2" indent="-171450" algn="just">
              <a:buFont typeface="Arial" panose="020B0604020202020204" pitchFamily="34" charset="0"/>
              <a:buChar char="•"/>
              <a:defRPr/>
            </a:pPr>
            <a:r>
              <a:rPr lang="es-ES" b="1" dirty="0">
                <a:latin typeface="Montserrat" pitchFamily="2" charset="0"/>
              </a:rPr>
              <a:t>IITNU: </a:t>
            </a:r>
            <a:r>
              <a:rPr lang="es-ES" dirty="0">
                <a:latin typeface="Montserrat" pitchFamily="2" charset="0"/>
              </a:rPr>
              <a:t>No hay sujeción, pues es unidireccional tanto en la doctrina jurisprudencial como administrativa que estamos ante un negocio determinativo o especificativo que no comporta transmisión que realice el hecho imponible.</a:t>
            </a:r>
            <a:endParaRPr lang="es-ES_tradnl" dirty="0">
              <a:latin typeface="Montserrat" pitchFamily="2"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anose="020B0604020202020204"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524612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8061298"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7. </a:t>
            </a:r>
            <a:r>
              <a:rPr lang="es-ES_tradnl" sz="2200" b="1" i="1" dirty="0">
                <a:solidFill>
                  <a:srgbClr val="33303C"/>
                </a:solidFill>
                <a:latin typeface="Montserrat"/>
                <a:ea typeface="Montserrat ExtraBold"/>
                <a:cs typeface="Montserrat ExtraBold"/>
                <a:sym typeface="Montserrat"/>
              </a:rPr>
              <a:t>Tributación de las disoluciones de comunidad con excesos de adjudicación declarados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993110"/>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dirty="0">
                <a:latin typeface="Montserrat" panose="020B0604020202020204" charset="0"/>
              </a:rPr>
              <a:t>En los casos en los que</a:t>
            </a:r>
            <a:r>
              <a:rPr lang="es-ES_tradnl" b="1" dirty="0">
                <a:latin typeface="Montserrat" panose="020B0604020202020204" charset="0"/>
              </a:rPr>
              <a:t> no están sujetos a TPO </a:t>
            </a:r>
            <a:r>
              <a:rPr lang="es-ES_tradnl" dirty="0">
                <a:latin typeface="Montserrat" panose="020B0604020202020204" charset="0"/>
              </a:rPr>
              <a:t>por ser onerosos </a:t>
            </a:r>
            <a:r>
              <a:rPr lang="es-ES_tradnl" b="1" dirty="0">
                <a:latin typeface="Montserrat" panose="020B0604020202020204" charset="0"/>
              </a:rPr>
              <a:t>y</a:t>
            </a:r>
            <a:r>
              <a:rPr lang="es-ES_tradnl" dirty="0">
                <a:latin typeface="Montserrat" panose="020B0604020202020204" charset="0"/>
              </a:rPr>
              <a:t> estar </a:t>
            </a:r>
            <a:r>
              <a:rPr lang="es-ES_tradnl" b="1" dirty="0">
                <a:latin typeface="Montserrat" panose="020B0604020202020204" charset="0"/>
              </a:rPr>
              <a:t>fundados en indivisibilidad inevitable </a:t>
            </a:r>
            <a:r>
              <a:rPr lang="es-ES_tradnl" dirty="0">
                <a:latin typeface="Montserrat" panose="020B0604020202020204" charset="0"/>
              </a:rPr>
              <a:t>son necesarios los siguientes </a:t>
            </a:r>
            <a:r>
              <a:rPr lang="es-ES_tradnl" b="1" dirty="0">
                <a:solidFill>
                  <a:srgbClr val="0070C0"/>
                </a:solidFill>
                <a:latin typeface="Montserrat" panose="020B0604020202020204" charset="0"/>
              </a:rPr>
              <a:t>requisitos (7.1):</a:t>
            </a:r>
          </a:p>
          <a:p>
            <a:pPr algn="just">
              <a:defRPr/>
            </a:pPr>
            <a:endParaRPr lang="es-ES_tradnl" dirty="0">
              <a:latin typeface="Montserrat" panose="020B0604020202020204" charset="0"/>
            </a:endParaRPr>
          </a:p>
          <a:p>
            <a:pPr marL="342900" indent="-342900" algn="just">
              <a:buFont typeface="+mj-lt"/>
              <a:buAutoNum type="arabicPeriod"/>
              <a:defRPr/>
            </a:pPr>
            <a:r>
              <a:rPr lang="es-ES" dirty="0">
                <a:latin typeface="Montserrat" pitchFamily="2" charset="0"/>
              </a:rPr>
              <a:t>Debe el exceso estar fundado en indivisibilidad y ser inevitable </a:t>
            </a:r>
          </a:p>
          <a:p>
            <a:pPr marL="342900" indent="-342900" algn="just">
              <a:buFont typeface="+mj-lt"/>
              <a:buAutoNum type="arabicPeriod"/>
              <a:defRPr/>
            </a:pPr>
            <a:endParaRPr lang="es-ES" dirty="0">
              <a:latin typeface="Montserrat" pitchFamily="2" charset="0"/>
            </a:endParaRPr>
          </a:p>
          <a:p>
            <a:pPr marL="342900" indent="-342900" algn="just">
              <a:buFont typeface="+mj-lt"/>
              <a:buAutoNum type="arabicPeriod"/>
              <a:defRPr/>
            </a:pPr>
            <a:r>
              <a:rPr lang="es-ES" dirty="0">
                <a:latin typeface="Montserrat" pitchFamily="2" charset="0"/>
              </a:rPr>
              <a:t>Tiene la consideración de un solo bien indivisible la vivienda y su plaza/s de garaje/s y trastero/s</a:t>
            </a:r>
          </a:p>
          <a:p>
            <a:pPr marL="342900" indent="-342900" algn="just">
              <a:buFont typeface="+mj-lt"/>
              <a:buAutoNum type="arabicPeriod"/>
              <a:defRPr/>
            </a:pPr>
            <a:endParaRPr lang="es-ES" dirty="0">
              <a:latin typeface="Montserrat" pitchFamily="2" charset="0"/>
            </a:endParaRPr>
          </a:p>
          <a:p>
            <a:pPr marL="342900" indent="-342900" algn="just">
              <a:buFont typeface="+mj-lt"/>
              <a:buAutoNum type="arabicPeriod"/>
              <a:defRPr/>
            </a:pPr>
            <a:r>
              <a:rPr lang="es-ES" dirty="0">
                <a:latin typeface="Montserrat" pitchFamily="2" charset="0"/>
              </a:rPr>
              <a:t>Debe dicha adjudicación realizarse a favor de «uno», considerando «uno» a los cónyuges en gananciales cuando su cuota era ganancial </a:t>
            </a:r>
          </a:p>
          <a:p>
            <a:pPr marL="342900" indent="-342900" algn="just">
              <a:buFont typeface="+mj-lt"/>
              <a:buAutoNum type="arabicPeriod"/>
              <a:defRPr/>
            </a:pPr>
            <a:endParaRPr lang="es-ES" dirty="0">
              <a:latin typeface="Montserrat" pitchFamily="2" charset="0"/>
            </a:endParaRPr>
          </a:p>
          <a:p>
            <a:pPr marL="342900" indent="-342900" algn="just">
              <a:buFont typeface="+mj-lt"/>
              <a:buAutoNum type="arabicPeriod"/>
              <a:defRPr/>
            </a:pPr>
            <a:r>
              <a:rPr lang="es-ES" dirty="0">
                <a:latin typeface="Montserrat" pitchFamily="2" charset="0"/>
              </a:rPr>
              <a:t>Debe dicho exceso de adjudicación ser oneroso, pudiendo consistir su pago en dinero, asunción del préstamo hipotecario o en «especie»</a:t>
            </a: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anose="020B0604020202020204"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721493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8061298"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7. </a:t>
            </a:r>
            <a:r>
              <a:rPr lang="es-ES_tradnl" sz="2200" b="1" i="1" dirty="0">
                <a:solidFill>
                  <a:srgbClr val="33303C"/>
                </a:solidFill>
                <a:latin typeface="Montserrat"/>
                <a:ea typeface="Montserrat ExtraBold"/>
                <a:cs typeface="Montserrat ExtraBold"/>
                <a:sym typeface="Montserrat"/>
              </a:rPr>
              <a:t>Tributación de las disoluciones de comunidad con excesos de adjudicación declarados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057406"/>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7.2 Tributación</a:t>
            </a:r>
            <a:r>
              <a:rPr lang="es-ES" b="1" dirty="0">
                <a:solidFill>
                  <a:srgbClr val="0070C0"/>
                </a:solidFill>
                <a:latin typeface="Montserrat" pitchFamily="2" charset="0"/>
              </a:rPr>
              <a:t>:</a:t>
            </a:r>
          </a:p>
          <a:p>
            <a:pPr algn="just">
              <a:defRPr/>
            </a:pPr>
            <a:endParaRPr lang="es-ES" dirty="0">
              <a:latin typeface="Montserrat" pitchFamily="2" charset="0"/>
            </a:endParaRPr>
          </a:p>
          <a:p>
            <a:pPr marL="285750" indent="-285750" algn="just">
              <a:buFont typeface="Arial" panose="020B0604020202020204" pitchFamily="34" charset="0"/>
              <a:buChar char="•"/>
              <a:defRPr/>
            </a:pPr>
            <a:r>
              <a:rPr lang="es-ES" b="1" dirty="0">
                <a:latin typeface="Montserrat" pitchFamily="2" charset="0"/>
              </a:rPr>
              <a:t>AJD: </a:t>
            </a:r>
            <a:r>
              <a:rPr lang="es-ES" dirty="0">
                <a:latin typeface="Montserrat" pitchFamily="2" charset="0"/>
              </a:rPr>
              <a:t>Hay sujeción a esta modalidad, siendo sujeto pasivo el adjudicatario y constituyendo la base imponible el valor correspondiente a los comuneros salientes en el inmueble adjudicado</a:t>
            </a:r>
          </a:p>
          <a:p>
            <a:pPr marL="285750" indent="-285750" algn="just">
              <a:buFont typeface="Arial" panose="020B0604020202020204" pitchFamily="34" charset="0"/>
              <a:buChar char="•"/>
              <a:defRPr/>
            </a:pPr>
            <a:endParaRPr lang="es-ES" dirty="0">
              <a:latin typeface="Montserrat" pitchFamily="2" charset="0"/>
            </a:endParaRPr>
          </a:p>
          <a:p>
            <a:pPr marL="285750" indent="-285750" algn="just">
              <a:buFont typeface="Arial" panose="020B0604020202020204" pitchFamily="34" charset="0"/>
              <a:buChar char="•"/>
              <a:defRPr/>
            </a:pPr>
            <a:r>
              <a:rPr lang="es-ES" b="1" dirty="0">
                <a:latin typeface="Montserrat" pitchFamily="2" charset="0"/>
              </a:rPr>
              <a:t>IRPF: </a:t>
            </a:r>
            <a:r>
              <a:rPr lang="es-ES" dirty="0">
                <a:latin typeface="Montserrat" pitchFamily="2" charset="0"/>
              </a:rPr>
              <a:t>Hay alteración patrimonial para el/los comunero/s saliente/s, siempre que el valor actual sea distinto del valor de adquisición de la cuota</a:t>
            </a:r>
          </a:p>
          <a:p>
            <a:pPr marL="285750" indent="-285750" algn="just">
              <a:buFont typeface="Arial" panose="020B0604020202020204" pitchFamily="34" charset="0"/>
              <a:buChar char="•"/>
              <a:defRPr/>
            </a:pPr>
            <a:endParaRPr lang="es-ES" dirty="0">
              <a:solidFill>
                <a:srgbClr val="33303C"/>
              </a:solidFill>
              <a:latin typeface="Montserrat" pitchFamily="2" charset="0"/>
              <a:ea typeface="Montserrat"/>
              <a:cs typeface="Montserrat"/>
              <a:sym typeface="Montserrat"/>
            </a:endParaRPr>
          </a:p>
          <a:p>
            <a:pPr marL="285750" indent="-285750" algn="just">
              <a:buFont typeface="Arial" panose="020B0604020202020204" pitchFamily="34" charset="0"/>
              <a:buChar char="•"/>
              <a:defRPr/>
            </a:pPr>
            <a:r>
              <a:rPr lang="es-ES" b="1" dirty="0">
                <a:latin typeface="Montserrat" pitchFamily="2" charset="0"/>
              </a:rPr>
              <a:t>IIVTNU: </a:t>
            </a:r>
            <a:r>
              <a:rPr lang="es-ES" dirty="0">
                <a:latin typeface="Montserrat" pitchFamily="2" charset="0"/>
              </a:rPr>
              <a:t>Constituyen un supuesto de no sujeción</a:t>
            </a: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554468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8061298"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7. </a:t>
            </a:r>
            <a:r>
              <a:rPr lang="es-ES_tradnl" sz="2200" b="1" i="1" dirty="0">
                <a:solidFill>
                  <a:srgbClr val="33303C"/>
                </a:solidFill>
                <a:latin typeface="Montserrat"/>
                <a:ea typeface="Montserrat ExtraBold"/>
                <a:cs typeface="Montserrat ExtraBold"/>
                <a:sym typeface="Montserrat"/>
              </a:rPr>
              <a:t>Tributación de las disoluciones de comunidad con excesos de adjudicación declarados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164566"/>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7.3 </a:t>
            </a:r>
            <a:r>
              <a:rPr lang="es-ES" b="1" dirty="0">
                <a:solidFill>
                  <a:srgbClr val="0070C0"/>
                </a:solidFill>
                <a:latin typeface="Montserrat" pitchFamily="2" charset="0"/>
              </a:rPr>
              <a:t>Hechos imponibles adicionales </a:t>
            </a:r>
            <a:r>
              <a:rPr lang="es-ES" dirty="0">
                <a:latin typeface="Montserrat" pitchFamily="2" charset="0"/>
              </a:rPr>
              <a:t>(en caso de que la compensación onerosa no consista en dinero: pago mediante asunción del préstamo hipotecario o “en especie”)</a:t>
            </a:r>
          </a:p>
          <a:p>
            <a:pPr algn="just">
              <a:defRPr/>
            </a:pPr>
            <a:endParaRPr lang="es-ES" dirty="0">
              <a:latin typeface="Montserrat" pitchFamily="2" charset="0"/>
            </a:endParaRPr>
          </a:p>
          <a:p>
            <a:pPr marL="342900" indent="-342900" algn="just">
              <a:buFont typeface="+mj-lt"/>
              <a:buAutoNum type="arabicPeriod"/>
              <a:defRPr/>
            </a:pPr>
            <a:r>
              <a:rPr lang="es-ES" dirty="0">
                <a:latin typeface="Montserrat" pitchFamily="2" charset="0"/>
              </a:rPr>
              <a:t>Mediante asunción íntegra del préstamo hipotecario</a:t>
            </a:r>
          </a:p>
          <a:p>
            <a:pPr marL="342900" indent="-342900" algn="just">
              <a:buFont typeface="+mj-lt"/>
              <a:buAutoNum type="arabicPeriod"/>
              <a:defRPr/>
            </a:pPr>
            <a:endParaRPr lang="es-ES" dirty="0">
              <a:solidFill>
                <a:srgbClr val="33303C"/>
              </a:solidFill>
              <a:latin typeface="Montserrat" pitchFamily="2" charset="0"/>
              <a:ea typeface="Montserrat"/>
              <a:cs typeface="Montserrat"/>
              <a:sym typeface="Montserrat"/>
            </a:endParaRPr>
          </a:p>
          <a:p>
            <a:pPr marL="342900" indent="-342900" algn="just">
              <a:buFont typeface="+mj-lt"/>
              <a:buAutoNum type="arabicPeriod"/>
              <a:defRPr/>
            </a:pPr>
            <a:r>
              <a:rPr lang="es-ES" dirty="0">
                <a:latin typeface="Montserrat" pitchFamily="2" charset="0"/>
              </a:rPr>
              <a:t>Mediante asunción íntegra del préstamo hipotecario</a:t>
            </a: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226499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0" y="1276591"/>
            <a:ext cx="7582667"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8. Tributación de otros excesos de adjudicación declarados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135982"/>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8.1 Excesos de adjudicación onerosos declarados o gratuitos:</a:t>
            </a:r>
          </a:p>
          <a:p>
            <a:pPr algn="just">
              <a:defRPr/>
            </a:pPr>
            <a:r>
              <a:rPr lang="es-ES_tradnl" dirty="0">
                <a:latin typeface="Montserrat" pitchFamily="2" charset="0"/>
              </a:rPr>
              <a:t> </a:t>
            </a:r>
          </a:p>
          <a:p>
            <a:pPr algn="just">
              <a:defRPr/>
            </a:pPr>
            <a:r>
              <a:rPr lang="es-ES" dirty="0">
                <a:latin typeface="Montserrat" pitchFamily="2" charset="0"/>
              </a:rPr>
              <a:t>Tradicionalmente la práctica y la doctrina administrativa ha distinguido las siguientes especies:</a:t>
            </a:r>
            <a:endParaRPr lang="es-ES_tradnl" dirty="0">
              <a:latin typeface="Montserrat" pitchFamily="2" charset="0"/>
            </a:endParaRPr>
          </a:p>
          <a:p>
            <a:pPr lvl="2" algn="just">
              <a:defRPr/>
            </a:pPr>
            <a:endParaRPr lang="es-ES_tradnl" dirty="0">
              <a:latin typeface="Montserrat" pitchFamily="2" charset="0"/>
            </a:endParaRPr>
          </a:p>
          <a:p>
            <a:pPr marL="171450" lvl="2" indent="-171450" algn="just">
              <a:buFont typeface="Arial" panose="020B0604020202020204" pitchFamily="34" charset="0"/>
              <a:buChar char="•"/>
              <a:defRPr/>
            </a:pPr>
            <a:r>
              <a:rPr lang="es-ES" dirty="0">
                <a:latin typeface="Montserrat" pitchFamily="2" charset="0"/>
              </a:rPr>
              <a:t>Los excesos de adjudicación declarados gratuitos, considerando como tales los que no son compensados onerosamente por el beneficiario del exceso al titular del defecto</a:t>
            </a:r>
          </a:p>
          <a:p>
            <a:pPr lvl="2" algn="just">
              <a:defRPr/>
            </a:pPr>
            <a:endParaRPr lang="es-ES" dirty="0">
              <a:latin typeface="Montserrat" pitchFamily="2" charset="0"/>
            </a:endParaRPr>
          </a:p>
          <a:p>
            <a:pPr marL="171450" lvl="2" indent="-171450" algn="just">
              <a:buFont typeface="Arial" panose="020B0604020202020204" pitchFamily="34" charset="0"/>
              <a:buChar char="•"/>
              <a:defRPr/>
            </a:pPr>
            <a:r>
              <a:rPr lang="es-ES" dirty="0">
                <a:latin typeface="Montserrat" pitchFamily="2" charset="0"/>
              </a:rPr>
              <a:t>Los excesos de adjudicación declarados en que medie contraprestación onerosa que quedan sujetos a la modalidad de TPO, excepto los supuestos de indivisibilidad inevitable con adjudicación a uno en los términos expuestos</a:t>
            </a:r>
          </a:p>
          <a:p>
            <a:pPr marL="171450" lvl="2" indent="-171450" algn="just">
              <a:buFont typeface="Arial" panose="020B0604020202020204" pitchFamily="34" charset="0"/>
              <a:buChar char="•"/>
              <a:defRPr/>
            </a:pPr>
            <a:endParaRPr lang="es-ES_tradnl" dirty="0">
              <a:latin typeface="Montserrat" pitchFamily="2"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4028862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0" y="1276591"/>
            <a:ext cx="7582667"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8. Tributación de otros excesos de adjudicación declarados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085974"/>
            <a:ext cx="7774429"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8.2 </a:t>
            </a:r>
            <a:r>
              <a:rPr lang="es-ES" b="1" dirty="0">
                <a:solidFill>
                  <a:srgbClr val="0070C0"/>
                </a:solidFill>
                <a:latin typeface="Montserrat" pitchFamily="2" charset="0"/>
              </a:rPr>
              <a:t>Referencia a la sentencia del TS de 12/7/2022 (ROJ STS 3083/2022):</a:t>
            </a:r>
            <a:endParaRPr lang="es-ES_tradnl" b="1" dirty="0">
              <a:solidFill>
                <a:srgbClr val="0070C0"/>
              </a:solidFill>
              <a:latin typeface="Montserrat" pitchFamily="2" charset="0"/>
            </a:endParaRPr>
          </a:p>
          <a:p>
            <a:pPr algn="just">
              <a:defRPr/>
            </a:pPr>
            <a:endParaRPr lang="es-ES_tradnl" dirty="0">
              <a:latin typeface="Montserrat" pitchFamily="2" charset="0"/>
            </a:endParaRPr>
          </a:p>
          <a:p>
            <a:pPr marL="171450" lvl="2" indent="-171450" algn="just">
              <a:buFont typeface="Arial" panose="020B0604020202020204" pitchFamily="34" charset="0"/>
              <a:buChar char="•"/>
              <a:defRPr/>
            </a:pPr>
            <a:r>
              <a:rPr lang="es-ES" dirty="0">
                <a:latin typeface="Montserrat" pitchFamily="2" charset="0"/>
              </a:rPr>
              <a:t>La misma contempla un </a:t>
            </a:r>
            <a:r>
              <a:rPr lang="es-ES" b="1" dirty="0">
                <a:latin typeface="Montserrat" pitchFamily="2" charset="0"/>
              </a:rPr>
              <a:t>supuesto de extinción de un condominio </a:t>
            </a:r>
            <a:r>
              <a:rPr lang="es-ES" dirty="0">
                <a:latin typeface="Montserrat" pitchFamily="2" charset="0"/>
              </a:rPr>
              <a:t>provocada por la disolución del matrimonio, el exceso de adjudicación declarado derivado de la adjudicación íntegra de la vivienda habitual a uno de los cónyuges, no es compensado económicamente. Y establece una determinada </a:t>
            </a:r>
            <a:r>
              <a:rPr lang="es-ES" b="1" dirty="0">
                <a:latin typeface="Montserrat" pitchFamily="2" charset="0"/>
              </a:rPr>
              <a:t>doctrina jurisprudencial</a:t>
            </a:r>
            <a:r>
              <a:rPr lang="es-ES" dirty="0">
                <a:latin typeface="Montserrat" pitchFamily="2" charset="0"/>
              </a:rPr>
              <a:t>.</a:t>
            </a:r>
          </a:p>
          <a:p>
            <a:pPr lvl="2" algn="just">
              <a:defRPr/>
            </a:pPr>
            <a:endParaRPr lang="es-ES" b="1" dirty="0">
              <a:latin typeface="Montserrat" pitchFamily="2" charset="0"/>
            </a:endParaRPr>
          </a:p>
          <a:p>
            <a:pPr marL="171450" lvl="2" indent="-171450" algn="just">
              <a:buFont typeface="Arial" panose="020B0604020202020204" pitchFamily="34" charset="0"/>
              <a:buChar char="•"/>
              <a:defRPr/>
            </a:pPr>
            <a:r>
              <a:rPr lang="es-ES" b="1" dirty="0">
                <a:latin typeface="Montserrat" pitchFamily="2" charset="0"/>
              </a:rPr>
              <a:t>En mi opinión la sentencia del TS abre las puertas para el debate y presenta determinadas fisuras</a:t>
            </a:r>
            <a:r>
              <a:rPr lang="es-ES" dirty="0">
                <a:latin typeface="Montserrat" pitchFamily="2" charset="0"/>
              </a:rPr>
              <a:t>, siendo la más grave el no haber abordado con mayor detenimiento la eventual inclusión o exclusión en el hecho imponible del ISD de los excesos de adjudicación declarados gratuitos.</a:t>
            </a:r>
          </a:p>
          <a:p>
            <a:pPr lvl="2" algn="just">
              <a:defRPr/>
            </a:pPr>
            <a:endParaRPr lang="es-ES" dirty="0">
              <a:latin typeface="Montserrat" pitchFamily="2" charset="0"/>
            </a:endParaRPr>
          </a:p>
          <a:p>
            <a:pPr lvl="2" algn="just">
              <a:defRPr/>
            </a:pPr>
            <a:endParaRPr lang="es-ES_tradnl" dirty="0">
              <a:latin typeface="Montserrat" pitchFamily="2"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848891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0" y="1276591"/>
            <a:ext cx="7723407"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9. Extinciones de condominio con modificaciones hipotecarias necesarias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135982"/>
            <a:ext cx="7774429" cy="2180571"/>
          </a:xfrm>
          <a:prstGeom prst="rect">
            <a:avLst/>
          </a:prstGeom>
          <a:noFill/>
          <a:ln>
            <a:noFill/>
          </a:ln>
        </p:spPr>
        <p:txBody>
          <a:bodyPr spcFirstLastPara="1" wrap="square" lIns="87600" tIns="43800" rIns="87600" bIns="43800" anchor="t" anchorCtr="0">
            <a:noAutofit/>
          </a:bodyPr>
          <a:lstStyle/>
          <a:p>
            <a:pPr marL="180975" indent="-180975">
              <a:buFont typeface="Arial" panose="020B0604020202020204" pitchFamily="34" charset="0"/>
              <a:buChar char="•"/>
              <a:defRPr/>
            </a:pPr>
            <a:r>
              <a:rPr lang="es-ES" dirty="0">
                <a:latin typeface="Montserrat" pitchFamily="2" charset="0"/>
              </a:rPr>
              <a:t>Las </a:t>
            </a:r>
            <a:r>
              <a:rPr lang="es-ES" b="1" dirty="0">
                <a:latin typeface="Montserrat" pitchFamily="2" charset="0"/>
              </a:rPr>
              <a:t>modificaciones hipotecarias simultáneas y necesarias </a:t>
            </a:r>
            <a:r>
              <a:rPr lang="es-ES" dirty="0">
                <a:latin typeface="Montserrat" pitchFamily="2" charset="0"/>
              </a:rPr>
              <a:t>para verificar una extinción de condominio (segregaciones, divisiones materiales y divisiones horizontales), </a:t>
            </a:r>
            <a:r>
              <a:rPr lang="es-ES" b="1" dirty="0">
                <a:latin typeface="Montserrat" pitchFamily="2" charset="0"/>
              </a:rPr>
              <a:t>constituyen en principio actos sujetos a AJD.</a:t>
            </a:r>
          </a:p>
          <a:p>
            <a:pPr>
              <a:defRPr/>
            </a:pPr>
            <a:endParaRPr lang="es-ES_tradnl" dirty="0">
              <a:latin typeface="Montserrat" pitchFamily="2" charset="0"/>
            </a:endParaRPr>
          </a:p>
          <a:p>
            <a:pPr marL="171450" indent="-171450">
              <a:buFont typeface="Arial" panose="020B0604020202020204" pitchFamily="34" charset="0"/>
              <a:buChar char="•"/>
              <a:defRPr/>
            </a:pPr>
            <a:r>
              <a:rPr lang="es-ES_tradnl" dirty="0">
                <a:latin typeface="Montserrat" pitchFamily="2" charset="0"/>
              </a:rPr>
              <a:t>Sin embargo </a:t>
            </a:r>
            <a:r>
              <a:rPr lang="es-ES_tradnl" b="1" dirty="0">
                <a:latin typeface="Montserrat" pitchFamily="2" charset="0"/>
              </a:rPr>
              <a:t>el TS considera </a:t>
            </a:r>
            <a:r>
              <a:rPr lang="es-ES" dirty="0">
                <a:latin typeface="Montserrat" pitchFamily="2" charset="0"/>
              </a:rPr>
              <a:t>que en tales supuestos </a:t>
            </a:r>
            <a:r>
              <a:rPr lang="es-ES" b="1" dirty="0">
                <a:latin typeface="Montserrat" pitchFamily="2" charset="0"/>
              </a:rPr>
              <a:t>es redundante su tributación por AJD </a:t>
            </a:r>
            <a:r>
              <a:rPr lang="es-ES" dirty="0">
                <a:latin typeface="Montserrat" pitchFamily="2" charset="0"/>
              </a:rPr>
              <a:t>y que estamos ante una única convención sujeta, la extinción de condominio.</a:t>
            </a:r>
            <a:endParaRPr lang="es-ES_tradnl" dirty="0">
              <a:latin typeface="Montserrat" pitchFamily="2" charset="0"/>
            </a:endParaRPr>
          </a:p>
          <a:p>
            <a:pPr lvl="2">
              <a:defRPr/>
            </a:pPr>
            <a:endParaRPr lang="es-ES_tradnl" dirty="0">
              <a:latin typeface="Montserrat" pitchFamily="2" charset="0"/>
            </a:endParaRPr>
          </a:p>
          <a:p>
            <a:pPr marL="171450" lvl="2" indent="-171450">
              <a:buFont typeface="Arial" panose="020B0604020202020204" pitchFamily="34" charset="0"/>
              <a:buChar char="•"/>
              <a:defRPr/>
            </a:pPr>
            <a:r>
              <a:rPr lang="es-ES" dirty="0">
                <a:latin typeface="Montserrat" pitchFamily="2" charset="0"/>
              </a:rPr>
              <a:t>En todo caso, </a:t>
            </a:r>
            <a:r>
              <a:rPr lang="es-ES" b="1" dirty="0">
                <a:latin typeface="Montserrat" pitchFamily="2" charset="0"/>
              </a:rPr>
              <a:t>la DGT se resiste obstinadamente a su aplicación.</a:t>
            </a:r>
            <a:endParaRPr lang="es-ES_tradnl" b="1" dirty="0">
              <a:latin typeface="Montserrat" pitchFamily="2" charset="0"/>
            </a:endParaRPr>
          </a:p>
          <a:p>
            <a:pPr marL="165100" lvl="0" algn="l"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l"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l"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199550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896864"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10. Valores de referencia y extinciones de condominio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978818"/>
            <a:ext cx="7998020"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10.1 La funcionalidad </a:t>
            </a:r>
            <a:r>
              <a:rPr lang="es-ES" b="1" dirty="0">
                <a:solidFill>
                  <a:srgbClr val="0070C0"/>
                </a:solidFill>
                <a:latin typeface="Montserrat" pitchFamily="2" charset="0"/>
              </a:rPr>
              <a:t>del valor de referencia en la base imponible en el ITP y AJD</a:t>
            </a:r>
            <a:endParaRPr lang="es-ES_tradnl" b="1" dirty="0">
              <a:solidFill>
                <a:srgbClr val="0070C0"/>
              </a:solidFill>
              <a:latin typeface="Montserrat" pitchFamily="2" charset="0"/>
            </a:endParaRPr>
          </a:p>
          <a:p>
            <a:pPr marL="171450" indent="-171450" algn="just">
              <a:buFont typeface="Arial" panose="020B0604020202020204" pitchFamily="34" charset="0"/>
              <a:buChar char="•"/>
              <a:defRPr/>
            </a:pPr>
            <a:endParaRPr lang="es-ES_tradnl" dirty="0">
              <a:latin typeface="Montserrat" pitchFamily="2" charset="0"/>
            </a:endParaRPr>
          </a:p>
          <a:p>
            <a:pPr marL="171450" indent="-171450" algn="just">
              <a:buFont typeface="Arial" panose="020B0604020202020204" pitchFamily="34" charset="0"/>
              <a:buChar char="•"/>
              <a:defRPr/>
            </a:pPr>
            <a:r>
              <a:rPr lang="es-ES" sz="1300" b="1" dirty="0">
                <a:latin typeface="Montserrat" pitchFamily="2" charset="0"/>
              </a:rPr>
              <a:t>A la vista de los arts. 10.2 (TPO), 25.4 (OS) y 30.1 del TRITP (AJD)</a:t>
            </a:r>
            <a:r>
              <a:rPr lang="es-ES" sz="1300" dirty="0">
                <a:latin typeface="Montserrat" pitchFamily="2" charset="0"/>
              </a:rPr>
              <a:t>, “el valor de referencia previsto de la normativa reguladora del catastro inmobiliario” es la magnitud conformadora de la base imponible en el tributo cuando de inmuebles hablamos.</a:t>
            </a:r>
          </a:p>
          <a:p>
            <a:pPr lvl="2" algn="just">
              <a:defRPr/>
            </a:pPr>
            <a:endParaRPr lang="es-ES_tradnl" sz="1300" dirty="0">
              <a:latin typeface="Montserrat" pitchFamily="2" charset="0"/>
            </a:endParaRPr>
          </a:p>
          <a:p>
            <a:pPr marL="171450" lvl="2" indent="-171450" algn="just">
              <a:buFont typeface="Arial" panose="020B0604020202020204" pitchFamily="34" charset="0"/>
              <a:buChar char="•"/>
              <a:defRPr/>
            </a:pPr>
            <a:r>
              <a:rPr lang="es-ES" sz="1300" dirty="0">
                <a:latin typeface="Montserrat" pitchFamily="2" charset="0"/>
              </a:rPr>
              <a:t>En consecuencia, sin perjuicio del combate del mismo y de los supuestos de inexistencia del “valor de referencia”, aunque formalmente exista, </a:t>
            </a:r>
            <a:r>
              <a:rPr lang="es-ES" sz="1300" b="1" dirty="0">
                <a:latin typeface="Montserrat" pitchFamily="2" charset="0"/>
              </a:rPr>
              <a:t>si el valor declarado es inferior al valor de referencia en las extinciones de condominio</a:t>
            </a:r>
            <a:r>
              <a:rPr lang="es-ES" sz="1300" dirty="0">
                <a:latin typeface="Montserrat" pitchFamily="2" charset="0"/>
              </a:rPr>
              <a:t>, ello solo obliga a autoliquidar cada hecho imponible por la modalidad que corresponda por el mismo.</a:t>
            </a:r>
          </a:p>
          <a:p>
            <a:pPr marL="171450" lvl="2" indent="-171450" algn="just">
              <a:buFont typeface="Arial" panose="020B0604020202020204" pitchFamily="34" charset="0"/>
              <a:buChar char="•"/>
              <a:defRPr/>
            </a:pPr>
            <a:endParaRPr lang="es-ES" sz="1300" dirty="0">
              <a:latin typeface="Montserrat" pitchFamily="2" charset="0"/>
            </a:endParaRPr>
          </a:p>
          <a:p>
            <a:pPr marL="171450" lvl="2" indent="-171450" algn="just">
              <a:buFont typeface="Arial" panose="020B0604020202020204" pitchFamily="34" charset="0"/>
              <a:buChar char="•"/>
              <a:defRPr/>
            </a:pPr>
            <a:r>
              <a:rPr lang="es-ES" sz="1300" dirty="0">
                <a:latin typeface="Montserrat" pitchFamily="2" charset="0"/>
              </a:rPr>
              <a:t>Además, </a:t>
            </a:r>
            <a:r>
              <a:rPr lang="es-ES" sz="1300" b="1" dirty="0">
                <a:latin typeface="Montserrat" pitchFamily="2" charset="0"/>
              </a:rPr>
              <a:t>la normativa reguladora de los excesos de adjudicación</a:t>
            </a:r>
            <a:r>
              <a:rPr lang="es-ES" sz="1300" dirty="0">
                <a:latin typeface="Montserrat" pitchFamily="2" charset="0"/>
              </a:rPr>
              <a:t>, tanto en el ITP y AJD como en el ISD, </a:t>
            </a:r>
            <a:r>
              <a:rPr lang="es-ES" sz="1300" b="1" dirty="0">
                <a:latin typeface="Montserrat" pitchFamily="2" charset="0"/>
              </a:rPr>
              <a:t>no ha sido alterada </a:t>
            </a:r>
            <a:r>
              <a:rPr lang="es-ES" sz="1300" dirty="0">
                <a:latin typeface="Montserrat" pitchFamily="2" charset="0"/>
              </a:rPr>
              <a:t>por la entrada en vigor y recepción normativa en ambos tributos del valor de referencia.</a:t>
            </a:r>
            <a:endParaRPr lang="es-ES_tradnl" sz="1300" dirty="0">
              <a:latin typeface="Montserrat" pitchFamily="2"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297981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Sumario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124421" y="1664487"/>
            <a:ext cx="4355349" cy="3133326"/>
          </a:xfrm>
          <a:prstGeom prst="rect">
            <a:avLst/>
          </a:prstGeom>
          <a:noFill/>
          <a:ln>
            <a:noFill/>
          </a:ln>
        </p:spPr>
        <p:txBody>
          <a:bodyPr spcFirstLastPara="1" wrap="square" lIns="87600" tIns="43800" rIns="87600" bIns="43800" anchor="t" anchorCtr="0">
            <a:noAutofit/>
          </a:bodyPr>
          <a:lstStyle/>
          <a:p>
            <a:pPr marL="180975" indent="-180975">
              <a:buFont typeface="Arial" panose="020B0604020202020204" pitchFamily="34" charset="0"/>
              <a:buChar char="•"/>
              <a:defRPr/>
            </a:pPr>
            <a:r>
              <a:rPr lang="es-ES_tradnl" sz="1200" b="1" dirty="0">
                <a:latin typeface="Montserrat" pitchFamily="2" charset="0"/>
              </a:rPr>
              <a:t>0. </a:t>
            </a:r>
            <a:r>
              <a:rPr lang="es-ES" sz="1200" b="1" dirty="0">
                <a:latin typeface="Montserrat" pitchFamily="2" charset="0"/>
              </a:rPr>
              <a:t>PRELIMINAR Y ADVERTENCIAS</a:t>
            </a:r>
            <a:endParaRPr lang="es-ES_tradnl" sz="1200" b="1" dirty="0">
              <a:latin typeface="Montserrat" pitchFamily="2" charset="0"/>
            </a:endParaRPr>
          </a:p>
          <a:p>
            <a:pPr>
              <a:defRPr/>
            </a:pPr>
            <a:endParaRPr lang="es-ES_tradnl" sz="300" b="1" dirty="0">
              <a:latin typeface="Montserrat" pitchFamily="2" charset="0"/>
            </a:endParaRPr>
          </a:p>
          <a:p>
            <a:pPr marL="171450" indent="-171450">
              <a:buFont typeface="Arial" panose="020B0604020202020204" pitchFamily="34" charset="0"/>
              <a:buChar char="•"/>
              <a:defRPr/>
            </a:pPr>
            <a:r>
              <a:rPr lang="es-ES_tradnl" sz="1200" b="1" dirty="0">
                <a:latin typeface="Montserrat" pitchFamily="2" charset="0"/>
              </a:rPr>
              <a:t>1. </a:t>
            </a:r>
            <a:r>
              <a:rPr lang="es-ES" sz="1200" b="1" dirty="0">
                <a:latin typeface="Montserrat" pitchFamily="2" charset="0"/>
              </a:rPr>
              <a:t>COMUNIDAD SOBRE UNA PLURALIDAD DE INMUEBLES</a:t>
            </a:r>
            <a:endParaRPr lang="es-ES_tradnl" sz="1200" b="1" dirty="0">
              <a:latin typeface="Montserrat" pitchFamily="2" charset="0"/>
            </a:endParaRPr>
          </a:p>
          <a:p>
            <a:pPr lvl="2">
              <a:defRPr/>
            </a:pPr>
            <a:endParaRPr lang="es-ES_tradnl" sz="400" b="1" dirty="0">
              <a:latin typeface="Montserrat" pitchFamily="2" charset="0"/>
            </a:endParaRPr>
          </a:p>
          <a:p>
            <a:pPr marL="171450" lvl="2" indent="-171450">
              <a:buFont typeface="Arial" panose="020B0604020202020204" pitchFamily="34" charset="0"/>
              <a:buChar char="•"/>
              <a:defRPr/>
            </a:pPr>
            <a:r>
              <a:rPr lang="es-ES_tradnl" sz="1200" b="1" dirty="0">
                <a:latin typeface="Montserrat" pitchFamily="2" charset="0"/>
              </a:rPr>
              <a:t>2. </a:t>
            </a:r>
            <a:r>
              <a:rPr lang="es-ES" sz="1200" b="1" dirty="0">
                <a:latin typeface="Montserrat" pitchFamily="2" charset="0"/>
              </a:rPr>
              <a:t>CARENCIA DE PERSONALIDAD JURÍDICA</a:t>
            </a:r>
          </a:p>
          <a:p>
            <a:pPr lvl="2">
              <a:defRPr/>
            </a:pPr>
            <a:endParaRPr lang="es-ES" sz="400" b="1" dirty="0">
              <a:latin typeface="Montserrat" pitchFamily="2" charset="0"/>
            </a:endParaRPr>
          </a:p>
          <a:p>
            <a:pPr marL="171450" lvl="2" indent="-171450">
              <a:buFont typeface="Arial" panose="020B0604020202020204" pitchFamily="34" charset="0"/>
              <a:buChar char="•"/>
              <a:defRPr/>
            </a:pPr>
            <a:r>
              <a:rPr lang="es-ES" sz="1200" b="1" dirty="0">
                <a:latin typeface="Montserrat" pitchFamily="2" charset="0"/>
              </a:rPr>
              <a:t>3. CUÁNDO HAY UNA DISOLUCIÓN DE COMUNIDAD</a:t>
            </a:r>
          </a:p>
          <a:p>
            <a:pPr lvl="2">
              <a:defRPr/>
            </a:pPr>
            <a:endParaRPr lang="es-ES" sz="300" b="1" dirty="0">
              <a:latin typeface="Montserrat" pitchFamily="2" charset="0"/>
            </a:endParaRPr>
          </a:p>
          <a:p>
            <a:pPr marL="171450" lvl="2" indent="-171450">
              <a:buFont typeface="Arial" panose="020B0604020202020204" pitchFamily="34" charset="0"/>
              <a:buChar char="•"/>
              <a:defRPr/>
            </a:pPr>
            <a:r>
              <a:rPr lang="es-ES" sz="1200" b="1" dirty="0">
                <a:latin typeface="Montserrat" pitchFamily="2" charset="0"/>
              </a:rPr>
              <a:t>4. ELEMENTO ESENCIAL DE TODA DISOLUCIÓN DE COMUNIDAD ES LA INTERVENCIÓN DE TODOS LOS COMUNEROS. LAS OPERACIONES ENTRE ALGUNOS COMUNEROS</a:t>
            </a:r>
          </a:p>
          <a:p>
            <a:pPr lvl="2">
              <a:defRPr/>
            </a:pPr>
            <a:endParaRPr lang="es-ES" sz="400" b="1" dirty="0">
              <a:latin typeface="Montserrat" pitchFamily="2" charset="0"/>
            </a:endParaRPr>
          </a:p>
          <a:p>
            <a:pPr marL="171450" lvl="2" indent="-171450">
              <a:buFont typeface="Arial" panose="020B0604020202020204" pitchFamily="34" charset="0"/>
              <a:buChar char="•"/>
              <a:defRPr/>
            </a:pPr>
            <a:r>
              <a:rPr lang="es-ES" sz="1200" b="1" dirty="0">
                <a:latin typeface="Montserrat" pitchFamily="2" charset="0"/>
              </a:rPr>
              <a:t>5. CLASIFICACIÓN DE LAS DISOLUCIONES DE COMUNIDAD</a:t>
            </a:r>
          </a:p>
          <a:p>
            <a:pPr lvl="2">
              <a:defRPr/>
            </a:pPr>
            <a:endParaRPr lang="es-ES" sz="200" b="1" dirty="0">
              <a:latin typeface="Montserrat" pitchFamily="2" charset="0"/>
            </a:endParaRPr>
          </a:p>
          <a:p>
            <a:pPr marL="171450" lvl="8" indent="-171450">
              <a:buFont typeface="Wingdings" panose="05000000000000000000" pitchFamily="2" charset="2"/>
              <a:buChar char="Ø"/>
              <a:defRPr/>
            </a:pPr>
            <a:r>
              <a:rPr lang="es-ES" sz="1200" dirty="0">
                <a:latin typeface="Montserrat" panose="020B0604020202020204" charset="0"/>
              </a:rPr>
              <a:t>5.1 Disolución total</a:t>
            </a:r>
          </a:p>
          <a:p>
            <a:pPr marL="171450" lvl="8" indent="-171450">
              <a:buFont typeface="Wingdings" panose="05000000000000000000" pitchFamily="2" charset="2"/>
              <a:buChar char="Ø"/>
              <a:defRPr/>
            </a:pPr>
            <a:r>
              <a:rPr lang="es-ES" sz="1200" dirty="0">
                <a:latin typeface="Montserrat" panose="020B0604020202020204" charset="0"/>
              </a:rPr>
              <a:t>5.2. Disolución parcial objetiva</a:t>
            </a:r>
          </a:p>
          <a:p>
            <a:pPr marL="171450" lvl="8" indent="-171450">
              <a:buFont typeface="Wingdings" panose="05000000000000000000" pitchFamily="2" charset="2"/>
              <a:buChar char="Ø"/>
              <a:defRPr/>
            </a:pPr>
            <a:r>
              <a:rPr lang="es-ES" sz="1200" dirty="0">
                <a:latin typeface="Montserrat" panose="020B0604020202020204" charset="0"/>
              </a:rPr>
              <a:t>5.3 Disolución parcial subjetiva</a:t>
            </a:r>
          </a:p>
          <a:p>
            <a:pPr marL="171450" lvl="2" indent="-171450">
              <a:buFont typeface="Arial" panose="020B0604020202020204" pitchFamily="34" charset="0"/>
              <a:buChar char="•"/>
              <a:defRPr/>
            </a:pPr>
            <a:endParaRPr lang="es-ES_tradnl" sz="1200" dirty="0">
              <a:latin typeface="Montserrat" pitchFamily="2" charset="0"/>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0" lvl="0" indent="0" algn="l" rtl="0">
              <a:lnSpc>
                <a:spcPct val="115000"/>
              </a:lnSpc>
              <a:spcBef>
                <a:spcPts val="0"/>
              </a:spcBef>
              <a:spcAft>
                <a:spcPts val="0"/>
              </a:spcAft>
              <a:buNone/>
            </a:pPr>
            <a:endParaRPr sz="1200" dirty="0">
              <a:solidFill>
                <a:srgbClr val="33303C"/>
              </a:solidFill>
              <a:latin typeface="Montserrat" pitchFamily="2" charset="0"/>
              <a:ea typeface="Montserrat"/>
              <a:cs typeface="Montserrat"/>
              <a:sym typeface="Montserrat"/>
            </a:endParaRPr>
          </a:p>
          <a:p>
            <a:pPr marL="457200" lvl="0" indent="0" algn="l" rtl="0">
              <a:lnSpc>
                <a:spcPct val="115000"/>
              </a:lnSpc>
              <a:spcBef>
                <a:spcPts val="0"/>
              </a:spcBef>
              <a:spcAft>
                <a:spcPts val="0"/>
              </a:spcAft>
              <a:buNone/>
            </a:pPr>
            <a:endParaRPr sz="120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20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200" b="1" i="0" u="none" strike="noStrike" cap="none" dirty="0">
                <a:solidFill>
                  <a:srgbClr val="33303C"/>
                </a:solidFill>
                <a:latin typeface="Montserrat" pitchFamily="2" charset="0"/>
                <a:ea typeface="Montserrat"/>
                <a:cs typeface="Montserrat"/>
                <a:sym typeface="Montserrat"/>
              </a:rPr>
              <a:t> </a:t>
            </a:r>
            <a:endParaRPr sz="1200"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
        <p:nvSpPr>
          <p:cNvPr id="10" name="Google Shape;727;p9">
            <a:extLst>
              <a:ext uri="{FF2B5EF4-FFF2-40B4-BE49-F238E27FC236}">
                <a16:creationId xmlns:a16="http://schemas.microsoft.com/office/drawing/2014/main" id="{916A3BF1-C01E-486E-827A-62D2DCDD3841}"/>
              </a:ext>
            </a:extLst>
          </p:cNvPr>
          <p:cNvSpPr txBox="1"/>
          <p:nvPr/>
        </p:nvSpPr>
        <p:spPr>
          <a:xfrm>
            <a:off x="4664231" y="1664487"/>
            <a:ext cx="4158300" cy="3276213"/>
          </a:xfrm>
          <a:prstGeom prst="rect">
            <a:avLst/>
          </a:prstGeom>
          <a:noFill/>
          <a:ln>
            <a:noFill/>
          </a:ln>
        </p:spPr>
        <p:txBody>
          <a:bodyPr spcFirstLastPara="1" wrap="square" lIns="87600" tIns="43800" rIns="87600" bIns="43800" anchor="t" anchorCtr="0">
            <a:noAutofit/>
          </a:bodyPr>
          <a:lstStyle/>
          <a:p>
            <a:pPr marL="180975" indent="-180975">
              <a:buFont typeface="Arial" panose="020B0604020202020204" pitchFamily="34" charset="0"/>
              <a:buChar char="•"/>
              <a:defRPr/>
            </a:pPr>
            <a:r>
              <a:rPr lang="es-ES_tradnl" sz="1200" b="1" dirty="0">
                <a:latin typeface="Montserrat" pitchFamily="2" charset="0"/>
              </a:rPr>
              <a:t>6. </a:t>
            </a:r>
            <a:r>
              <a:rPr lang="es-ES" sz="1200" b="1" dirty="0">
                <a:latin typeface="Montserrat" pitchFamily="2" charset="0"/>
              </a:rPr>
              <a:t>TRIBUTACIÓN DE LAS DISOLUCIONES DE COMUNIDAD CON ADJUDICACIONES PROPORCIONALES A LOS HABERES: INCIDENCIA EN AJD Y NO SUJECIÓN EN IRPF NI IIVTNU</a:t>
            </a:r>
            <a:endParaRPr lang="es-ES_tradnl" sz="1200" b="1" dirty="0">
              <a:latin typeface="Montserrat" pitchFamily="2" charset="0"/>
            </a:endParaRPr>
          </a:p>
          <a:p>
            <a:pPr marL="171450" indent="-171450">
              <a:buFont typeface="Arial" panose="020B0604020202020204" pitchFamily="34" charset="0"/>
              <a:buChar char="•"/>
              <a:defRPr/>
            </a:pPr>
            <a:endParaRPr lang="es-ES_tradnl" sz="400" b="1" dirty="0">
              <a:latin typeface="Montserrat" pitchFamily="2" charset="0"/>
            </a:endParaRPr>
          </a:p>
          <a:p>
            <a:pPr marL="171450" indent="-171450">
              <a:buFont typeface="Arial" panose="020B0604020202020204" pitchFamily="34" charset="0"/>
              <a:buChar char="•"/>
              <a:defRPr/>
            </a:pPr>
            <a:r>
              <a:rPr lang="es-ES_tradnl" sz="1200" b="1" dirty="0">
                <a:latin typeface="Montserrat" pitchFamily="2" charset="0"/>
              </a:rPr>
              <a:t>7. </a:t>
            </a:r>
            <a:r>
              <a:rPr lang="es-ES" sz="1200" b="1" dirty="0">
                <a:latin typeface="Montserrat" pitchFamily="2" charset="0"/>
              </a:rPr>
              <a:t>TRIBUTACIÓN DE LAS DISOLUCIONES DE COMUNIDAD CON EXCESOS DE ADJUDICACIÓN DECLARADOS NO SUJETOS A TPO POR SER ONEROSOS Y ESTAR FUNDADOS EN INDIVISIBILIDAD INEVITABLE</a:t>
            </a:r>
          </a:p>
          <a:p>
            <a:pPr>
              <a:defRPr/>
            </a:pPr>
            <a:endParaRPr lang="es-ES" sz="300" b="1" dirty="0">
              <a:latin typeface="Montserrat" pitchFamily="2" charset="0"/>
            </a:endParaRPr>
          </a:p>
          <a:p>
            <a:pPr marL="171450" indent="-171450">
              <a:buFont typeface="Wingdings" panose="05000000000000000000" pitchFamily="2" charset="2"/>
              <a:buChar char="Ø"/>
              <a:defRPr/>
            </a:pPr>
            <a:r>
              <a:rPr lang="es-ES" sz="1200" dirty="0">
                <a:latin typeface="Montserrat" pitchFamily="2" charset="0"/>
              </a:rPr>
              <a:t>7.1.- Requisitos.</a:t>
            </a:r>
          </a:p>
          <a:p>
            <a:pPr marL="171450" indent="-171450" fontAlgn="base">
              <a:buFont typeface="Wingdings" panose="05000000000000000000" pitchFamily="2" charset="2"/>
              <a:buChar char="Ø"/>
            </a:pPr>
            <a:r>
              <a:rPr lang="es-ES" sz="1200" dirty="0">
                <a:latin typeface="Montserrat" pitchFamily="2" charset="0"/>
              </a:rPr>
              <a:t>7.2.- Tributación.</a:t>
            </a:r>
          </a:p>
          <a:p>
            <a:pPr marL="171450" indent="-171450" fontAlgn="base">
              <a:buFont typeface="Wingdings" panose="05000000000000000000" pitchFamily="2" charset="2"/>
              <a:buChar char="Ø"/>
            </a:pPr>
            <a:r>
              <a:rPr lang="es-ES" sz="1200" dirty="0">
                <a:latin typeface="Montserrat" pitchFamily="2" charset="0"/>
              </a:rPr>
              <a:t>7.3.- Hechos imponibles adicionales en caso de que la compensación onerosa no consista en dinero: pago mediante asunción del préstamo hipotecario o “en especie”.</a:t>
            </a:r>
          </a:p>
          <a:p>
            <a:pPr marL="171450" indent="-171450">
              <a:buFont typeface="Wingdings" panose="05000000000000000000" pitchFamily="2" charset="2"/>
              <a:buChar char="Ø"/>
              <a:defRPr/>
            </a:pPr>
            <a:endParaRPr lang="es-ES_tradnl" sz="400" dirty="0">
              <a:latin typeface="Montserrat" pitchFamily="2" charset="0"/>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0" lvl="0" indent="0" algn="l" rtl="0">
              <a:lnSpc>
                <a:spcPct val="115000"/>
              </a:lnSpc>
              <a:spcBef>
                <a:spcPts val="0"/>
              </a:spcBef>
              <a:spcAft>
                <a:spcPts val="0"/>
              </a:spcAft>
              <a:buNone/>
            </a:pPr>
            <a:endParaRPr sz="1200" dirty="0">
              <a:solidFill>
                <a:srgbClr val="33303C"/>
              </a:solidFill>
              <a:latin typeface="Montserrat" pitchFamily="2" charset="0"/>
              <a:ea typeface="Montserrat"/>
              <a:cs typeface="Montserrat"/>
              <a:sym typeface="Montserrat"/>
            </a:endParaRPr>
          </a:p>
          <a:p>
            <a:pPr marL="457200" lvl="0" indent="0" algn="l" rtl="0">
              <a:lnSpc>
                <a:spcPct val="115000"/>
              </a:lnSpc>
              <a:spcBef>
                <a:spcPts val="0"/>
              </a:spcBef>
              <a:spcAft>
                <a:spcPts val="0"/>
              </a:spcAft>
              <a:buNone/>
            </a:pPr>
            <a:endParaRPr sz="120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20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200" b="1" i="0" u="none" strike="noStrike" cap="none" dirty="0">
                <a:solidFill>
                  <a:srgbClr val="33303C"/>
                </a:solidFill>
                <a:latin typeface="Montserrat" pitchFamily="2" charset="0"/>
                <a:ea typeface="Montserrat"/>
                <a:cs typeface="Montserrat"/>
                <a:sym typeface="Montserrat"/>
              </a:rPr>
              <a:t> </a:t>
            </a:r>
            <a:endParaRPr sz="1200" b="1" i="0" u="none" strike="noStrike" cap="none" dirty="0">
              <a:solidFill>
                <a:srgbClr val="33303C"/>
              </a:solidFill>
              <a:latin typeface="Montserrat" pitchFamily="2" charset="0"/>
              <a:ea typeface="Montserrat"/>
              <a:cs typeface="Montserrat"/>
              <a:sym typeface="Montserrat"/>
            </a:endParaRPr>
          </a:p>
        </p:txBody>
      </p:sp>
    </p:spTree>
    <p:extLst>
      <p:ext uri="{BB962C8B-B14F-4D97-AF65-F5344CB8AC3E}">
        <p14:creationId xmlns:p14="http://schemas.microsoft.com/office/powerpoint/2010/main" val="2374131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896864"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10. Valores de referencia y extinciones de condominio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028826"/>
            <a:ext cx="7998020"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10.2 </a:t>
            </a:r>
            <a:r>
              <a:rPr lang="es-ES" b="1" dirty="0">
                <a:solidFill>
                  <a:srgbClr val="0070C0"/>
                </a:solidFill>
                <a:latin typeface="Montserrat" pitchFamily="2" charset="0"/>
              </a:rPr>
              <a:t>Funcionalidad “extra </a:t>
            </a:r>
            <a:r>
              <a:rPr lang="es-ES" b="1" dirty="0" err="1">
                <a:solidFill>
                  <a:srgbClr val="0070C0"/>
                </a:solidFill>
                <a:latin typeface="Montserrat" pitchFamily="2" charset="0"/>
              </a:rPr>
              <a:t>legem</a:t>
            </a:r>
            <a:r>
              <a:rPr lang="es-ES" b="1" dirty="0">
                <a:solidFill>
                  <a:srgbClr val="0070C0"/>
                </a:solidFill>
                <a:latin typeface="Montserrat" pitchFamily="2" charset="0"/>
              </a:rPr>
              <a:t>” que atribuye la DGT al valor de referencia: puede generar excesos de adjudicación gratuitos sujetos al ISD no previstos en la normativa de ninguno de ambos tributos</a:t>
            </a:r>
            <a:endParaRPr lang="es-ES_tradnl" b="1" dirty="0">
              <a:solidFill>
                <a:srgbClr val="0070C0"/>
              </a:solidFill>
              <a:latin typeface="Montserrat" pitchFamily="2" charset="0"/>
            </a:endParaRPr>
          </a:p>
          <a:p>
            <a:pPr algn="just">
              <a:defRPr/>
            </a:pPr>
            <a:endParaRPr lang="es-ES_tradnl" dirty="0">
              <a:latin typeface="Montserrat" pitchFamily="2" charset="0"/>
            </a:endParaRPr>
          </a:p>
          <a:p>
            <a:pPr marL="171450" indent="-171450" algn="just">
              <a:buFont typeface="Arial" panose="020B0604020202020204" pitchFamily="34" charset="0"/>
              <a:buChar char="•"/>
              <a:defRPr/>
            </a:pPr>
            <a:r>
              <a:rPr lang="es-ES" dirty="0">
                <a:latin typeface="Montserrat" pitchFamily="2" charset="0"/>
              </a:rPr>
              <a:t>Las </a:t>
            </a:r>
            <a:r>
              <a:rPr lang="es-ES" b="1" dirty="0">
                <a:latin typeface="Montserrat" pitchFamily="2" charset="0"/>
              </a:rPr>
              <a:t>consultas de la DGT </a:t>
            </a:r>
            <a:r>
              <a:rPr lang="es-ES" dirty="0">
                <a:latin typeface="Montserrat" pitchFamily="2" charset="0"/>
              </a:rPr>
              <a:t>V0143-22, de 28/1/2022; V2597-24, de 17/12/2024; y V2556-24, de 11/12/2024 consideran que </a:t>
            </a:r>
            <a:r>
              <a:rPr lang="es-ES" b="1" dirty="0">
                <a:latin typeface="Montserrat" pitchFamily="2" charset="0"/>
              </a:rPr>
              <a:t>si el valor declarado es inferior al valor de referencia se genera un exceso de adjudicación</a:t>
            </a:r>
            <a:r>
              <a:rPr lang="es-ES" dirty="0">
                <a:latin typeface="Montserrat" pitchFamily="2" charset="0"/>
              </a:rPr>
              <a:t> que, como no es compensado obviamente entre los comuneros, pues es meramente ficticio, tributa como donación del condueño con el presunto defecto a favor del condueño con el presunto exceso</a:t>
            </a: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402764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896864"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10. Valores de referencia y extinciones de condominio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028826"/>
            <a:ext cx="7998020"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10.2 </a:t>
            </a:r>
            <a:r>
              <a:rPr lang="es-ES" b="1" dirty="0">
                <a:solidFill>
                  <a:srgbClr val="0070C0"/>
                </a:solidFill>
                <a:latin typeface="Montserrat" pitchFamily="2" charset="0"/>
              </a:rPr>
              <a:t>Funcionalidad “extra </a:t>
            </a:r>
            <a:r>
              <a:rPr lang="es-ES" b="1" dirty="0" err="1">
                <a:solidFill>
                  <a:srgbClr val="0070C0"/>
                </a:solidFill>
                <a:latin typeface="Montserrat" pitchFamily="2" charset="0"/>
              </a:rPr>
              <a:t>legem</a:t>
            </a:r>
            <a:r>
              <a:rPr lang="es-ES" b="1" dirty="0">
                <a:solidFill>
                  <a:srgbClr val="0070C0"/>
                </a:solidFill>
                <a:latin typeface="Montserrat" pitchFamily="2" charset="0"/>
              </a:rPr>
              <a:t>” que atribuye la DGT al valor de referencia: puede generar excesos de adjudicación gratuitos sujetos al ISD no previstos en la normativa de ninguno de ambos tributos</a:t>
            </a:r>
            <a:endParaRPr lang="es-ES_tradnl" b="1" dirty="0">
              <a:solidFill>
                <a:srgbClr val="0070C0"/>
              </a:solidFill>
              <a:latin typeface="Montserrat" pitchFamily="2" charset="0"/>
            </a:endParaRPr>
          </a:p>
          <a:p>
            <a:pPr algn="just">
              <a:defRPr/>
            </a:pPr>
            <a:endParaRPr lang="es-ES_tradnl" dirty="0">
              <a:latin typeface="Montserrat" pitchFamily="2" charset="0"/>
            </a:endParaRPr>
          </a:p>
          <a:p>
            <a:pPr marL="171450" indent="-171450" algn="just">
              <a:buFont typeface="Arial" panose="020B0604020202020204" pitchFamily="34" charset="0"/>
              <a:buChar char="•"/>
              <a:defRPr/>
            </a:pPr>
            <a:r>
              <a:rPr lang="es-ES" dirty="0">
                <a:latin typeface="Montserrat" pitchFamily="2" charset="0"/>
              </a:rPr>
              <a:t>Las </a:t>
            </a:r>
            <a:r>
              <a:rPr lang="es-ES" b="1" dirty="0">
                <a:latin typeface="Montserrat" pitchFamily="2" charset="0"/>
              </a:rPr>
              <a:t>consultas de la DGT </a:t>
            </a:r>
            <a:r>
              <a:rPr lang="es-ES" dirty="0">
                <a:latin typeface="Montserrat" pitchFamily="2" charset="0"/>
              </a:rPr>
              <a:t>V0143-22, de 28/1/2022; V2597-24, de 17/12/2024; y V2556-24, de 11/12/2024 consideran que </a:t>
            </a:r>
            <a:r>
              <a:rPr lang="es-ES" b="1" dirty="0">
                <a:latin typeface="Montserrat" pitchFamily="2" charset="0"/>
              </a:rPr>
              <a:t>si el valor declarado es inferior al valor de referencia se genera un exceso de adjudicación</a:t>
            </a:r>
            <a:r>
              <a:rPr lang="es-ES" dirty="0">
                <a:latin typeface="Montserrat" pitchFamily="2" charset="0"/>
              </a:rPr>
              <a:t> que, como no es compensado obviamente entre los comuneros, pues es meramente ficticio, tributa como donación del condueño con el presunto defecto a favor del condueño con el presunto exceso.</a:t>
            </a: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515211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896864" cy="609398"/>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10. Valores de referencia y extinciones de condominio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2028826"/>
            <a:ext cx="7998020" cy="2180571"/>
          </a:xfrm>
          <a:prstGeom prst="rect">
            <a:avLst/>
          </a:prstGeom>
          <a:noFill/>
          <a:ln>
            <a:noFill/>
          </a:ln>
        </p:spPr>
        <p:txBody>
          <a:bodyPr spcFirstLastPara="1" wrap="square" lIns="87600" tIns="43800" rIns="87600" bIns="43800" anchor="t" anchorCtr="0">
            <a:noAutofit/>
          </a:bodyPr>
          <a:lstStyle/>
          <a:p>
            <a:pPr algn="just">
              <a:defRPr/>
            </a:pPr>
            <a:r>
              <a:rPr lang="es-ES_tradnl" b="1" dirty="0">
                <a:solidFill>
                  <a:srgbClr val="0070C0"/>
                </a:solidFill>
                <a:latin typeface="Montserrat" pitchFamily="2" charset="0"/>
              </a:rPr>
              <a:t>10.3 </a:t>
            </a:r>
            <a:r>
              <a:rPr lang="es-ES" b="1" dirty="0">
                <a:solidFill>
                  <a:srgbClr val="0070C0"/>
                </a:solidFill>
                <a:latin typeface="Montserrat" pitchFamily="2" charset="0"/>
              </a:rPr>
              <a:t>¿Qué hacer?</a:t>
            </a:r>
          </a:p>
          <a:p>
            <a:pPr algn="just">
              <a:defRPr/>
            </a:pPr>
            <a:endParaRPr lang="es-ES_tradnl" dirty="0">
              <a:latin typeface="Montserrat" pitchFamily="2" charset="0"/>
            </a:endParaRPr>
          </a:p>
          <a:p>
            <a:pPr marL="171450" indent="-171450" algn="just">
              <a:buFont typeface="Arial" panose="020B0604020202020204" pitchFamily="34" charset="0"/>
              <a:buChar char="•"/>
              <a:defRPr/>
            </a:pPr>
            <a:r>
              <a:rPr lang="es-ES" b="1" dirty="0">
                <a:latin typeface="Montserrat" pitchFamily="2" charset="0"/>
              </a:rPr>
              <a:t>Entre tanto no se enerve este criterio</a:t>
            </a:r>
            <a:r>
              <a:rPr lang="es-ES" dirty="0">
                <a:latin typeface="Montserrat" pitchFamily="2" charset="0"/>
              </a:rPr>
              <a:t>,</a:t>
            </a:r>
            <a:r>
              <a:rPr lang="es-ES" b="1" dirty="0">
                <a:latin typeface="Montserrat" pitchFamily="2" charset="0"/>
              </a:rPr>
              <a:t> </a:t>
            </a:r>
            <a:r>
              <a:rPr lang="es-ES" dirty="0">
                <a:latin typeface="Montserrat" pitchFamily="2" charset="0"/>
              </a:rPr>
              <a:t>que puede durar lo suyo, y que puede venir por el camino de la propia DGT que recupere la cordura o por el TEAC o por los juzgados y tribunales, </a:t>
            </a:r>
            <a:r>
              <a:rPr lang="es-ES" b="1" dirty="0">
                <a:latin typeface="Montserrat" pitchFamily="2" charset="0"/>
              </a:rPr>
              <a:t>conviene evitar extinciones de condominio con valores declarados inferiores a los valores de referencia </a:t>
            </a:r>
            <a:r>
              <a:rPr lang="es-ES" dirty="0">
                <a:latin typeface="Montserrat" pitchFamily="2" charset="0"/>
              </a:rPr>
              <a:t>salvo que sean estrictamente necesarias y con conocimiento previo de las eventuales repercusiones tributarias extraordinarias que del criterio administrativo se derivan.</a:t>
            </a:r>
          </a:p>
          <a:p>
            <a:pPr algn="just">
              <a:defRPr/>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910307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rPr>
              <a:t>Enlaces de Interés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743071"/>
            <a:ext cx="7774429" cy="2180571"/>
          </a:xfrm>
          <a:prstGeom prst="rect">
            <a:avLst/>
          </a:prstGeom>
          <a:noFill/>
          <a:ln>
            <a:noFill/>
          </a:ln>
        </p:spPr>
        <p:txBody>
          <a:bodyPr spcFirstLastPara="1" wrap="square" lIns="87600" tIns="43800" rIns="87600" bIns="43800" anchor="t" anchorCtr="0">
            <a:noAutofit/>
          </a:bodyPr>
          <a:lstStyle/>
          <a:p>
            <a:pPr marL="285750" indent="-285750" fontAlgn="base">
              <a:buFont typeface="Arial" panose="020B0604020202020204" pitchFamily="34" charset="0"/>
              <a:buChar char="•"/>
            </a:pPr>
            <a:r>
              <a:rPr lang="es-ES" sz="1200" b="1" u="sng" dirty="0">
                <a:solidFill>
                  <a:srgbClr val="008DF6"/>
                </a:solidFill>
                <a:latin typeface="Montserrat" pitchFamily="2" charset="0"/>
                <a:hlinkClick r:id="rId3">
                  <a:extLst>
                    <a:ext uri="{A12FA001-AC4F-418D-AE19-62706E023703}">
                      <ahyp:hlinkClr xmlns:ahyp="http://schemas.microsoft.com/office/drawing/2018/hyperlinkcolor" val="tx"/>
                    </a:ext>
                  </a:extLst>
                </a:hlinkClick>
              </a:rPr>
              <a:t>La tributación en el ITP y AJD de las disoluciones de comunidad (enero 2017)</a:t>
            </a:r>
            <a:endParaRPr lang="es-ES" sz="1200" b="1" u="sng" dirty="0">
              <a:solidFill>
                <a:srgbClr val="008DF6"/>
              </a:solidFill>
              <a:latin typeface="Montserrat" pitchFamily="2" charset="0"/>
            </a:endParaRPr>
          </a:p>
          <a:p>
            <a:pPr fontAlgn="base"/>
            <a:endParaRPr lang="es-ES" sz="1200" dirty="0">
              <a:solidFill>
                <a:srgbClr val="008DF6"/>
              </a:solidFill>
              <a:latin typeface="Montserrat" pitchFamily="2" charset="0"/>
            </a:endParaRPr>
          </a:p>
          <a:p>
            <a:pPr marL="285750" indent="-285750" fontAlgn="base">
              <a:buFont typeface="Arial" panose="020B0604020202020204" pitchFamily="34" charset="0"/>
              <a:buChar char="•"/>
            </a:pPr>
            <a:r>
              <a:rPr lang="es-ES" sz="1200" b="1" u="sng" dirty="0">
                <a:solidFill>
                  <a:srgbClr val="008DF6"/>
                </a:solidFill>
                <a:latin typeface="Montserrat" pitchFamily="2" charset="0"/>
                <a:hlinkClick r:id="rId4">
                  <a:extLst>
                    <a:ext uri="{A12FA001-AC4F-418D-AE19-62706E023703}">
                      <ahyp:hlinkClr xmlns:ahyp="http://schemas.microsoft.com/office/drawing/2018/hyperlinkcolor" val="tx"/>
                    </a:ext>
                  </a:extLst>
                </a:hlinkClick>
              </a:rPr>
              <a:t>Extinciones de condominio: estado de la cuestión (marzo 2022)</a:t>
            </a:r>
            <a:endParaRPr lang="es-ES" sz="1200" b="1" u="sng" dirty="0">
              <a:solidFill>
                <a:srgbClr val="008DF6"/>
              </a:solidFill>
              <a:latin typeface="Montserrat" pitchFamily="2" charset="0"/>
            </a:endParaRPr>
          </a:p>
          <a:p>
            <a:pPr marL="285750" indent="-285750" fontAlgn="base">
              <a:buFont typeface="Arial" panose="020B0604020202020204" pitchFamily="34" charset="0"/>
              <a:buChar char="•"/>
            </a:pPr>
            <a:endParaRPr lang="es-ES" sz="1200" dirty="0">
              <a:solidFill>
                <a:srgbClr val="008DF6"/>
              </a:solidFill>
              <a:latin typeface="Montserrat" pitchFamily="2" charset="0"/>
            </a:endParaRPr>
          </a:p>
          <a:p>
            <a:pPr marL="285750" indent="-285750" fontAlgn="base">
              <a:buFont typeface="Arial" panose="020B0604020202020204" pitchFamily="34" charset="0"/>
              <a:buChar char="•"/>
            </a:pPr>
            <a:r>
              <a:rPr lang="es-ES" sz="1200" b="1" u="sng" dirty="0">
                <a:solidFill>
                  <a:srgbClr val="008DF6"/>
                </a:solidFill>
                <a:latin typeface="Montserrat" pitchFamily="2" charset="0"/>
                <a:hlinkClick r:id="rId5">
                  <a:extLst>
                    <a:ext uri="{A12FA001-AC4F-418D-AE19-62706E023703}">
                      <ahyp:hlinkClr xmlns:ahyp="http://schemas.microsoft.com/office/drawing/2018/hyperlinkcolor" val="tx"/>
                    </a:ext>
                  </a:extLst>
                </a:hlinkClick>
              </a:rPr>
              <a:t>RESUMEN Y APLICACIÓN PRÁCTICA DE LA JURISPRUDENCIA RECIENTE DEL TS SOBRE LAS EXTINCIONES DE CONDOMINIO CON APÉNDICE DEL TEAC (informe diciembre 2019)</a:t>
            </a:r>
            <a:endParaRPr lang="es-ES" sz="1200" b="1" u="sng" dirty="0">
              <a:solidFill>
                <a:srgbClr val="008DF6"/>
              </a:solidFill>
              <a:latin typeface="Montserrat" pitchFamily="2" charset="0"/>
            </a:endParaRPr>
          </a:p>
          <a:p>
            <a:pPr fontAlgn="base"/>
            <a:endParaRPr lang="es-ES" sz="1200" dirty="0">
              <a:solidFill>
                <a:srgbClr val="008DF6"/>
              </a:solidFill>
              <a:latin typeface="Montserrat" pitchFamily="2" charset="0"/>
            </a:endParaRPr>
          </a:p>
          <a:p>
            <a:pPr marL="285750" indent="-285750" fontAlgn="base">
              <a:buFont typeface="Arial" panose="020B0604020202020204" pitchFamily="34" charset="0"/>
              <a:buChar char="•"/>
            </a:pPr>
            <a:r>
              <a:rPr lang="es-ES" sz="1200" b="1" dirty="0">
                <a:solidFill>
                  <a:srgbClr val="008DF6"/>
                </a:solidFill>
                <a:latin typeface="Montserrat" pitchFamily="2" charset="0"/>
                <a:hlinkClick r:id="rId6">
                  <a:extLst>
                    <a:ext uri="{A12FA001-AC4F-418D-AE19-62706E023703}">
                      <ahyp:hlinkClr xmlns:ahyp="http://schemas.microsoft.com/office/drawing/2018/hyperlinkcolor" val="tx"/>
                    </a:ext>
                  </a:extLst>
                </a:hlinkClick>
              </a:rPr>
              <a:t>TRIBUTACIÓN ADICIONAL POR AJD DE LA SUBROGACIÓN DE DEUDOR CON LIBERACIÓN EN PRÉSTAMOS HIPOTECARIOS (informe enero 2021).</a:t>
            </a:r>
            <a:endParaRPr lang="es-ES" sz="1200" b="1" dirty="0">
              <a:solidFill>
                <a:srgbClr val="008DF6"/>
              </a:solidFill>
              <a:latin typeface="Montserrat" pitchFamily="2" charset="0"/>
            </a:endParaRPr>
          </a:p>
          <a:p>
            <a:pPr marL="285750" indent="-285750" fontAlgn="base">
              <a:buFont typeface="Arial" panose="020B0604020202020204" pitchFamily="34" charset="0"/>
              <a:buChar char="•"/>
            </a:pPr>
            <a:endParaRPr lang="es-ES" sz="1200" dirty="0">
              <a:solidFill>
                <a:srgbClr val="008DF6"/>
              </a:solidFill>
              <a:latin typeface="Montserrat" pitchFamily="2" charset="0"/>
            </a:endParaRPr>
          </a:p>
          <a:p>
            <a:pPr marL="285750" indent="-285750" fontAlgn="base">
              <a:buFont typeface="Arial" panose="020B0604020202020204" pitchFamily="34" charset="0"/>
              <a:buChar char="•"/>
            </a:pPr>
            <a:r>
              <a:rPr lang="es-ES" sz="1200" b="1" dirty="0">
                <a:solidFill>
                  <a:srgbClr val="008DF6"/>
                </a:solidFill>
                <a:latin typeface="Montserrat" pitchFamily="2" charset="0"/>
                <a:hlinkClick r:id="rId7">
                  <a:extLst>
                    <a:ext uri="{A12FA001-AC4F-418D-AE19-62706E023703}">
                      <ahyp:hlinkClr xmlns:ahyp="http://schemas.microsoft.com/office/drawing/2018/hyperlinkcolor" val="tx"/>
                    </a:ext>
                  </a:extLst>
                </a:hlinkClick>
              </a:rPr>
              <a:t>TRIBUTACIÓN ADICIONAL POR AJD DE LA SUBROGACIÓN DE DEUDOR CON LIBERACIÓN EN PRÉSTAMOS HIPOTECARIOS, SEGUNDA PARTE (informe febrero 2021).</a:t>
            </a:r>
            <a:endParaRPr lang="es-ES" sz="1200" b="1" dirty="0">
              <a:solidFill>
                <a:srgbClr val="008DF6"/>
              </a:solidFill>
              <a:latin typeface="Montserrat" pitchFamily="2" charset="0"/>
            </a:endParaRPr>
          </a:p>
          <a:p>
            <a:pPr fontAlgn="base"/>
            <a:endParaRPr lang="es-ES" sz="1200" dirty="0">
              <a:solidFill>
                <a:srgbClr val="008DF6"/>
              </a:solidFill>
              <a:latin typeface="Montserrat" pitchFamily="2" charset="0"/>
            </a:endParaRPr>
          </a:p>
          <a:p>
            <a:pPr marL="285750" indent="-285750">
              <a:buFont typeface="Arial" panose="020B0604020202020204" pitchFamily="34" charset="0"/>
              <a:buChar char="•"/>
            </a:pPr>
            <a:r>
              <a:rPr lang="es-ES" sz="1200" b="1" dirty="0">
                <a:solidFill>
                  <a:srgbClr val="008DF6"/>
                </a:solidFill>
                <a:latin typeface="Montserrat" pitchFamily="2" charset="0"/>
                <a:hlinkClick r:id="rId8">
                  <a:extLst>
                    <a:ext uri="{A12FA001-AC4F-418D-AE19-62706E023703}">
                      <ahyp:hlinkClr xmlns:ahyp="http://schemas.microsoft.com/office/drawing/2018/hyperlinkcolor" val="tx"/>
                    </a:ext>
                  </a:extLst>
                </a:hlinkClick>
              </a:rPr>
              <a:t>¿CONSTITUYEN ALTERACIÓN PATRIMONIAL EN EL IRPF LOS EXCESOS DE ADJUDICACIÓN DECLARADOS FUNDADOS EN INDIVISIBILIDAD INEVITABLE PARA EL COMUNERO SALIENTE? (informe mayo 2021).</a:t>
            </a:r>
            <a:endParaRPr lang="es-ES_tradnl" sz="1200" b="1" dirty="0">
              <a:solidFill>
                <a:srgbClr val="008DF6"/>
              </a:solidFill>
              <a:latin typeface="Montserrat" pitchFamily="2" charset="0"/>
            </a:endParaRPr>
          </a:p>
          <a:p>
            <a:pPr marL="171450" indent="-171450">
              <a:buFont typeface="Arial" panose="020B0604020202020204" pitchFamily="34" charset="0"/>
              <a:buChar char="•"/>
              <a:defRPr/>
            </a:pPr>
            <a:endParaRPr lang="es-ES_tradnl" sz="1200" dirty="0">
              <a:solidFill>
                <a:srgbClr val="008DF6"/>
              </a:solidFill>
              <a:latin typeface="Montserrat" panose="020B0604020202020204" charset="0"/>
            </a:endParaRPr>
          </a:p>
          <a:p>
            <a:pPr marL="171450" indent="-171450">
              <a:buFont typeface="Arial" panose="020B0604020202020204" pitchFamily="34" charset="0"/>
              <a:buChar char="•"/>
              <a:defRPr/>
            </a:pPr>
            <a:r>
              <a:rPr lang="es-ES_tradnl" sz="1200" dirty="0">
                <a:solidFill>
                  <a:srgbClr val="008DF6"/>
                </a:solidFill>
                <a:latin typeface="Montserrat" panose="020B0604020202020204" charset="0"/>
              </a:rPr>
              <a:t>XXXXXX</a:t>
            </a:r>
          </a:p>
          <a:p>
            <a:pPr lvl="2">
              <a:defRPr/>
            </a:pPr>
            <a:endParaRPr lang="es-ES_tradnl" sz="1200" dirty="0">
              <a:solidFill>
                <a:srgbClr val="008DF6"/>
              </a:solidFill>
              <a:latin typeface="Montserrat" panose="020B0604020202020204" charset="0"/>
            </a:endParaRPr>
          </a:p>
          <a:p>
            <a:pPr marL="171450" lvl="2" indent="-171450">
              <a:buFont typeface="Arial" panose="020B0604020202020204" pitchFamily="34" charset="0"/>
              <a:buChar char="•"/>
              <a:defRPr/>
            </a:pPr>
            <a:r>
              <a:rPr lang="es-ES_tradnl" sz="1200" dirty="0">
                <a:solidFill>
                  <a:srgbClr val="008DF6"/>
                </a:solidFill>
                <a:latin typeface="Montserrat" panose="020B0604020202020204" charset="0"/>
              </a:rPr>
              <a:t>XXXX</a:t>
            </a:r>
          </a:p>
          <a:p>
            <a:pPr marL="165100" lvl="0" algn="l" rtl="0">
              <a:lnSpc>
                <a:spcPct val="115000"/>
              </a:lnSpc>
              <a:spcBef>
                <a:spcPts val="0"/>
              </a:spcBef>
              <a:spcAft>
                <a:spcPts val="0"/>
              </a:spcAft>
              <a:buClr>
                <a:srgbClr val="33303C"/>
              </a:buClr>
              <a:buSzPts val="1000"/>
            </a:pPr>
            <a:endParaRPr lang="es" sz="1200" dirty="0">
              <a:solidFill>
                <a:srgbClr val="008DF6"/>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008DF6"/>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008DF6"/>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008DF6"/>
              </a:solidFill>
              <a:latin typeface="Montserrat" panose="020B0604020202020204" charset="0"/>
              <a:ea typeface="Montserrat"/>
              <a:cs typeface="Montserrat"/>
              <a:sym typeface="Montserrat"/>
            </a:endParaRPr>
          </a:p>
          <a:p>
            <a:pPr marL="0" lvl="0" indent="0" algn="l" rtl="0">
              <a:lnSpc>
                <a:spcPct val="115000"/>
              </a:lnSpc>
              <a:spcBef>
                <a:spcPts val="0"/>
              </a:spcBef>
              <a:spcAft>
                <a:spcPts val="0"/>
              </a:spcAft>
              <a:buNone/>
            </a:pPr>
            <a:endParaRPr sz="1200" dirty="0">
              <a:solidFill>
                <a:srgbClr val="008DF6"/>
              </a:solidFill>
              <a:latin typeface="Montserrat" panose="020B0604020202020204" charset="0"/>
              <a:ea typeface="Montserrat"/>
              <a:cs typeface="Montserrat"/>
              <a:sym typeface="Montserrat"/>
            </a:endParaRPr>
          </a:p>
          <a:p>
            <a:pPr marL="457200" lvl="0" indent="0" algn="l" rtl="0">
              <a:lnSpc>
                <a:spcPct val="115000"/>
              </a:lnSpc>
              <a:spcBef>
                <a:spcPts val="0"/>
              </a:spcBef>
              <a:spcAft>
                <a:spcPts val="0"/>
              </a:spcAft>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1"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008DF6"/>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008DF6"/>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008DF6"/>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200" b="1" i="0" u="none" strike="noStrike" cap="none" dirty="0">
              <a:solidFill>
                <a:srgbClr val="008DF6"/>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200" b="1" i="0" u="none" strike="noStrike" cap="none" dirty="0">
                <a:solidFill>
                  <a:srgbClr val="008DF6"/>
                </a:solidFill>
                <a:latin typeface="Montserrat" panose="020B0604020202020204" charset="0"/>
                <a:ea typeface="Montserrat"/>
                <a:cs typeface="Montserrat"/>
                <a:sym typeface="Montserrat"/>
              </a:rPr>
              <a:t> </a:t>
            </a:r>
            <a:endParaRPr sz="1200" b="1" i="0" u="none" strike="noStrike" cap="none" dirty="0">
              <a:solidFill>
                <a:srgbClr val="008DF6"/>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9">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269882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rPr>
              <a:t>Enlaces de Interés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807367"/>
            <a:ext cx="7774429" cy="2180571"/>
          </a:xfrm>
          <a:prstGeom prst="rect">
            <a:avLst/>
          </a:prstGeom>
          <a:noFill/>
          <a:ln>
            <a:noFill/>
          </a:ln>
        </p:spPr>
        <p:txBody>
          <a:bodyPr spcFirstLastPara="1" wrap="square" lIns="87600" tIns="43800" rIns="87600" bIns="43800" anchor="t" anchorCtr="0">
            <a:noAutofit/>
          </a:bodyPr>
          <a:lstStyle/>
          <a:p>
            <a:pPr marL="171450" indent="-171450" fontAlgn="base">
              <a:buFont typeface="Arial" panose="020B0604020202020204" pitchFamily="34" charset="0"/>
              <a:buChar char="•"/>
            </a:pPr>
            <a:r>
              <a:rPr lang="es-ES" sz="1200" b="1" u="sng" dirty="0">
                <a:solidFill>
                  <a:srgbClr val="008DF6"/>
                </a:solidFill>
                <a:latin typeface="Montserrat" pitchFamily="2" charset="0"/>
                <a:hlinkClick r:id="rId3">
                  <a:extLst>
                    <a:ext uri="{A12FA001-AC4F-418D-AE19-62706E023703}">
                      <ahyp:hlinkClr xmlns:ahyp="http://schemas.microsoft.com/office/drawing/2018/hyperlinkcolor" val="tx"/>
                    </a:ext>
                  </a:extLst>
                </a:hlinkClick>
              </a:rPr>
              <a:t>¿Estamos ante el fin de la tributación en el ISD de los excesos gratuitos? (informe agosto 2022).</a:t>
            </a:r>
            <a:endParaRPr lang="es-ES" sz="1200" b="1" u="sng" dirty="0">
              <a:solidFill>
                <a:srgbClr val="008DF6"/>
              </a:solidFill>
              <a:latin typeface="Montserrat" pitchFamily="2" charset="0"/>
            </a:endParaRPr>
          </a:p>
          <a:p>
            <a:pPr marL="171450" indent="-171450" fontAlgn="base">
              <a:buFont typeface="Arial" panose="020B0604020202020204" pitchFamily="34" charset="0"/>
              <a:buChar char="•"/>
            </a:pPr>
            <a:endParaRPr lang="es-ES" sz="1200" dirty="0">
              <a:solidFill>
                <a:srgbClr val="008DF6"/>
              </a:solidFill>
              <a:latin typeface="Montserrat" pitchFamily="2" charset="0"/>
            </a:endParaRPr>
          </a:p>
          <a:p>
            <a:pPr marL="171450" indent="-171450" fontAlgn="base">
              <a:buFont typeface="Arial" panose="020B0604020202020204" pitchFamily="34" charset="0"/>
              <a:buChar char="•"/>
            </a:pPr>
            <a:r>
              <a:rPr lang="es-ES" sz="1200" b="1" dirty="0">
                <a:solidFill>
                  <a:srgbClr val="008DF6"/>
                </a:solidFill>
                <a:latin typeface="Montserrat" pitchFamily="2" charset="0"/>
                <a:hlinkClick r:id="rId4">
                  <a:extLst>
                    <a:ext uri="{A12FA001-AC4F-418D-AE19-62706E023703}">
                      <ahyp:hlinkClr xmlns:ahyp="http://schemas.microsoft.com/office/drawing/2018/hyperlinkcolor" val="tx"/>
                    </a:ext>
                  </a:extLst>
                </a:hlinkClick>
              </a:rPr>
              <a:t>LOS EXCESOS DE ADJUDICACIÓN DECLARADOS FUNDADOS EN INDIVISIBILIDAD COMPENSADOS CONLLEVAN UNA ALTERACIÓN PATRIMONIAL EN EL IRPF DEL COMUNERO SALIENTE, SALVO QUE NO HAYA ACTUALIZACIÓN DE VALOR (informe octubre 2022).</a:t>
            </a:r>
            <a:endParaRPr lang="es-ES" sz="1200" b="1" dirty="0">
              <a:solidFill>
                <a:srgbClr val="008DF6"/>
              </a:solidFill>
              <a:latin typeface="Montserrat" pitchFamily="2" charset="0"/>
            </a:endParaRPr>
          </a:p>
          <a:p>
            <a:pPr marL="171450" indent="-171450" fontAlgn="base">
              <a:buFont typeface="Arial" panose="020B0604020202020204" pitchFamily="34" charset="0"/>
              <a:buChar char="•"/>
            </a:pPr>
            <a:endParaRPr lang="es-ES" sz="1200" dirty="0">
              <a:solidFill>
                <a:srgbClr val="008DF6"/>
              </a:solidFill>
              <a:latin typeface="Montserrat" pitchFamily="2" charset="0"/>
            </a:endParaRPr>
          </a:p>
          <a:p>
            <a:pPr marL="171450" indent="-171450" fontAlgn="base">
              <a:buFont typeface="Arial" panose="020B0604020202020204" pitchFamily="34" charset="0"/>
              <a:buChar char="•"/>
            </a:pPr>
            <a:r>
              <a:rPr lang="es-ES" sz="1200" b="1" u="sng" dirty="0">
                <a:solidFill>
                  <a:srgbClr val="008DF6"/>
                </a:solidFill>
                <a:latin typeface="Montserrat" pitchFamily="2" charset="0"/>
                <a:hlinkClick r:id="rId5">
                  <a:extLst>
                    <a:ext uri="{A12FA001-AC4F-418D-AE19-62706E023703}">
                      <ahyp:hlinkClr xmlns:ahyp="http://schemas.microsoft.com/office/drawing/2018/hyperlinkcolor" val="tx"/>
                    </a:ext>
                  </a:extLst>
                </a:hlinkClick>
              </a:rPr>
              <a:t>Defensa de las extinciones parciales subjetivas de condominio (informe febrero 2023).</a:t>
            </a:r>
            <a:endParaRPr lang="es-ES" sz="1200" b="1" u="sng" dirty="0">
              <a:solidFill>
                <a:srgbClr val="008DF6"/>
              </a:solidFill>
              <a:latin typeface="Montserrat" pitchFamily="2" charset="0"/>
            </a:endParaRPr>
          </a:p>
          <a:p>
            <a:pPr marL="171450" indent="-171450" fontAlgn="base">
              <a:buFont typeface="Arial" panose="020B0604020202020204" pitchFamily="34" charset="0"/>
              <a:buChar char="•"/>
            </a:pPr>
            <a:endParaRPr lang="es-ES" sz="1200" dirty="0">
              <a:solidFill>
                <a:srgbClr val="008DF6"/>
              </a:solidFill>
              <a:latin typeface="Montserrat" pitchFamily="2" charset="0"/>
            </a:endParaRPr>
          </a:p>
          <a:p>
            <a:pPr marL="171450" indent="-171450" fontAlgn="base">
              <a:buFont typeface="Arial" panose="020B0604020202020204" pitchFamily="34" charset="0"/>
              <a:buChar char="•"/>
            </a:pPr>
            <a:r>
              <a:rPr lang="es-ES" sz="1200" b="1" u="sng" dirty="0">
                <a:solidFill>
                  <a:srgbClr val="008DF6"/>
                </a:solidFill>
                <a:latin typeface="Montserrat" pitchFamily="2" charset="0"/>
                <a:hlinkClick r:id="rId6">
                  <a:extLst>
                    <a:ext uri="{A12FA001-AC4F-418D-AE19-62706E023703}">
                      <ahyp:hlinkClr xmlns:ahyp="http://schemas.microsoft.com/office/drawing/2018/hyperlinkcolor" val="tx"/>
                    </a:ext>
                  </a:extLst>
                </a:hlinkClick>
              </a:rPr>
              <a:t>Extinciones de condominio: decisivas sentencias del TS (informe mayo 2024).</a:t>
            </a:r>
            <a:endParaRPr lang="es-ES" sz="1200" b="1" u="sng" dirty="0">
              <a:solidFill>
                <a:srgbClr val="008DF6"/>
              </a:solidFill>
              <a:latin typeface="Montserrat" pitchFamily="2" charset="0"/>
            </a:endParaRPr>
          </a:p>
          <a:p>
            <a:pPr marL="171450" indent="-171450" fontAlgn="base">
              <a:buFont typeface="Arial" panose="020B0604020202020204" pitchFamily="34" charset="0"/>
              <a:buChar char="•"/>
            </a:pPr>
            <a:endParaRPr lang="es-ES" sz="1200" dirty="0">
              <a:solidFill>
                <a:srgbClr val="008DF6"/>
              </a:solidFill>
              <a:latin typeface="Montserrat" pitchFamily="2" charset="0"/>
            </a:endParaRPr>
          </a:p>
          <a:p>
            <a:pPr marL="171450" indent="-171450" fontAlgn="base">
              <a:buFont typeface="Arial" panose="020B0604020202020204" pitchFamily="34" charset="0"/>
              <a:buChar char="•"/>
            </a:pPr>
            <a:r>
              <a:rPr lang="es-ES" sz="1200" b="1" u="sng" dirty="0">
                <a:solidFill>
                  <a:srgbClr val="008DF6"/>
                </a:solidFill>
                <a:latin typeface="Montserrat" pitchFamily="2" charset="0"/>
                <a:hlinkClick r:id="rId7">
                  <a:extLst>
                    <a:ext uri="{A12FA001-AC4F-418D-AE19-62706E023703}">
                      <ahyp:hlinkClr xmlns:ahyp="http://schemas.microsoft.com/office/drawing/2018/hyperlinkcolor" val="tx"/>
                    </a:ext>
                  </a:extLst>
                </a:hlinkClick>
              </a:rPr>
              <a:t>Extinciones de condominio con modificaciones hipotecarias (informe diciembre 2024).</a:t>
            </a:r>
            <a:endParaRPr lang="es-ES" sz="1200" b="1" u="sng" dirty="0">
              <a:solidFill>
                <a:srgbClr val="008DF6"/>
              </a:solidFill>
              <a:latin typeface="Montserrat" pitchFamily="2" charset="0"/>
            </a:endParaRPr>
          </a:p>
          <a:p>
            <a:pPr marL="171450" indent="-171450" fontAlgn="base">
              <a:buFont typeface="Arial" panose="020B0604020202020204" pitchFamily="34" charset="0"/>
              <a:buChar char="•"/>
            </a:pPr>
            <a:endParaRPr lang="es-ES" sz="1200" dirty="0">
              <a:solidFill>
                <a:srgbClr val="008DF6"/>
              </a:solidFill>
              <a:latin typeface="Montserrat" pitchFamily="2" charset="0"/>
            </a:endParaRPr>
          </a:p>
          <a:p>
            <a:pPr marL="171450" indent="-171450" fontAlgn="base">
              <a:buFont typeface="Arial" panose="020B0604020202020204" pitchFamily="34" charset="0"/>
              <a:buChar char="•"/>
            </a:pPr>
            <a:r>
              <a:rPr lang="es-ES" sz="1200" b="1" u="sng" dirty="0">
                <a:solidFill>
                  <a:srgbClr val="008DF6"/>
                </a:solidFill>
                <a:latin typeface="Montserrat" pitchFamily="2" charset="0"/>
                <a:hlinkClick r:id="rId8">
                  <a:extLst>
                    <a:ext uri="{A12FA001-AC4F-418D-AE19-62706E023703}">
                      <ahyp:hlinkClr xmlns:ahyp="http://schemas.microsoft.com/office/drawing/2018/hyperlinkcolor" val="tx"/>
                    </a:ext>
                  </a:extLst>
                </a:hlinkClick>
              </a:rPr>
              <a:t>Valor de referencia y extinciones de condominio (informe abril 2025). </a:t>
            </a:r>
            <a:endParaRPr lang="es-ES" sz="1200" dirty="0">
              <a:solidFill>
                <a:srgbClr val="008DF6"/>
              </a:solidFill>
              <a:latin typeface="Montserrat" pitchFamily="2" charset="0"/>
            </a:endParaRPr>
          </a:p>
          <a:p>
            <a:pPr marL="180975" indent="-180975">
              <a:buFont typeface="Arial" panose="020B0604020202020204" pitchFamily="34" charset="0"/>
              <a:buChar char="•"/>
              <a:defRPr/>
            </a:pPr>
            <a:endParaRPr lang="es" sz="1200" dirty="0">
              <a:solidFill>
                <a:srgbClr val="008DF6"/>
              </a:solidFill>
              <a:latin typeface="Montserrat" pitchFamily="2" charset="0"/>
              <a:ea typeface="Montserrat"/>
              <a:cs typeface="Montserrat"/>
              <a:sym typeface="Montserrat"/>
            </a:endParaRPr>
          </a:p>
          <a:p>
            <a:pPr marL="336550" lvl="0" indent="-171450" algn="l" rtl="0">
              <a:lnSpc>
                <a:spcPct val="115000"/>
              </a:lnSpc>
              <a:spcBef>
                <a:spcPts val="0"/>
              </a:spcBef>
              <a:spcAft>
                <a:spcPts val="0"/>
              </a:spcAft>
              <a:buClr>
                <a:srgbClr val="33303C"/>
              </a:buClr>
              <a:buSzPts val="1000"/>
              <a:buFont typeface="Arial" panose="020B0604020202020204" pitchFamily="34" charset="0"/>
              <a:buChar char="•"/>
            </a:pPr>
            <a:endParaRPr lang="es" sz="1200" dirty="0">
              <a:solidFill>
                <a:srgbClr val="008DF6"/>
              </a:solidFill>
              <a:latin typeface="Montserrat" pitchFamily="2" charset="0"/>
              <a:ea typeface="Montserrat"/>
              <a:cs typeface="Montserrat"/>
              <a:sym typeface="Montserrat"/>
            </a:endParaRPr>
          </a:p>
          <a:p>
            <a:pPr marL="336550" lvl="0" indent="-171450" algn="l" rtl="0">
              <a:lnSpc>
                <a:spcPct val="115000"/>
              </a:lnSpc>
              <a:spcBef>
                <a:spcPts val="0"/>
              </a:spcBef>
              <a:spcAft>
                <a:spcPts val="0"/>
              </a:spcAft>
              <a:buClr>
                <a:srgbClr val="33303C"/>
              </a:buClr>
              <a:buSzPts val="1000"/>
              <a:buFont typeface="Arial" panose="020B0604020202020204" pitchFamily="34" charset="0"/>
              <a:buChar char="•"/>
            </a:pPr>
            <a:endParaRPr lang="es" sz="1200" dirty="0">
              <a:solidFill>
                <a:srgbClr val="008DF6"/>
              </a:solidFill>
              <a:latin typeface="Montserrat" pitchFamily="2" charset="0"/>
              <a:ea typeface="Montserrat"/>
              <a:cs typeface="Montserrat"/>
              <a:sym typeface="Montserrat"/>
            </a:endParaRPr>
          </a:p>
          <a:p>
            <a:pPr marL="336550" lvl="0" indent="-171450" algn="l" rtl="0">
              <a:lnSpc>
                <a:spcPct val="115000"/>
              </a:lnSpc>
              <a:spcBef>
                <a:spcPts val="0"/>
              </a:spcBef>
              <a:spcAft>
                <a:spcPts val="0"/>
              </a:spcAft>
              <a:buClr>
                <a:srgbClr val="33303C"/>
              </a:buClr>
              <a:buSzPts val="1000"/>
              <a:buFont typeface="Arial" panose="020B0604020202020204" pitchFamily="34" charset="0"/>
              <a:buChar char="•"/>
            </a:pPr>
            <a:endParaRPr lang="es" sz="1200" dirty="0">
              <a:solidFill>
                <a:srgbClr val="008DF6"/>
              </a:solidFill>
              <a:latin typeface="Montserrat" pitchFamily="2" charset="0"/>
              <a:ea typeface="Montserrat"/>
              <a:cs typeface="Montserrat"/>
              <a:sym typeface="Montserrat"/>
            </a:endParaRPr>
          </a:p>
          <a:p>
            <a:pPr marL="171450" lvl="0" indent="-171450" algn="l" rtl="0">
              <a:lnSpc>
                <a:spcPct val="115000"/>
              </a:lnSpc>
              <a:spcBef>
                <a:spcPts val="0"/>
              </a:spcBef>
              <a:spcAft>
                <a:spcPts val="0"/>
              </a:spcAft>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628650" lvl="0" indent="-171450" algn="l" rtl="0">
              <a:lnSpc>
                <a:spcPct val="115000"/>
              </a:lnSpc>
              <a:spcBef>
                <a:spcPts val="0"/>
              </a:spcBef>
              <a:spcAft>
                <a:spcPts val="0"/>
              </a:spcAft>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b="1"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dirty="0">
              <a:solidFill>
                <a:srgbClr val="008DF6"/>
              </a:solidFill>
              <a:latin typeface="Montserrat" pitchFamily="2" charset="0"/>
              <a:ea typeface="Montserrat"/>
              <a:cs typeface="Montserrat"/>
              <a:sym typeface="Montserra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b="0" i="0" u="none" strike="noStrike" cap="none" dirty="0">
              <a:solidFill>
                <a:srgbClr val="008DF6"/>
              </a:solidFill>
              <a:latin typeface="Montserrat" pitchFamily="2" charset="0"/>
              <a:ea typeface="Montserrat Light"/>
              <a:cs typeface="Montserrat Light"/>
              <a:sym typeface="Montserrat Light"/>
            </a:endParaRPr>
          </a:p>
          <a:p>
            <a:pPr marL="171450" marR="0" lvl="0" indent="-171450" algn="just" rtl="0">
              <a:lnSpc>
                <a:spcPct val="115000"/>
              </a:lnSpc>
              <a:spcBef>
                <a:spcPts val="0"/>
              </a:spcBef>
              <a:spcAft>
                <a:spcPts val="0"/>
              </a:spcAft>
              <a:buClr>
                <a:srgbClr val="000000"/>
              </a:buClr>
              <a:buSzPts val="1100"/>
              <a:buFont typeface="Arial" panose="020B0604020202020204" pitchFamily="34" charset="0"/>
              <a:buChar char="•"/>
            </a:pPr>
            <a:endParaRPr sz="1200" b="0" i="0" u="none" strike="noStrike" cap="none" dirty="0">
              <a:solidFill>
                <a:srgbClr val="008DF6"/>
              </a:solidFill>
              <a:latin typeface="Montserrat" pitchFamily="2" charset="0"/>
              <a:ea typeface="Montserrat Light"/>
              <a:cs typeface="Montserrat Light"/>
              <a:sym typeface="Montserrat Light"/>
            </a:endParaRPr>
          </a:p>
          <a:p>
            <a:pPr marL="171450" marR="0" lvl="0" indent="-171450" algn="just" rtl="0">
              <a:lnSpc>
                <a:spcPct val="100000"/>
              </a:lnSpc>
              <a:spcBef>
                <a:spcPts val="1000"/>
              </a:spcBef>
              <a:spcAft>
                <a:spcPts val="0"/>
              </a:spcAft>
              <a:buClr>
                <a:srgbClr val="000000"/>
              </a:buClr>
              <a:buSzPts val="2200"/>
              <a:buFont typeface="Arial" panose="020B0604020202020204" pitchFamily="34" charset="0"/>
              <a:buChar char="•"/>
            </a:pPr>
            <a:endParaRPr sz="1200" b="1" i="0" u="none" strike="noStrike" cap="none" dirty="0">
              <a:solidFill>
                <a:srgbClr val="008DF6"/>
              </a:solidFill>
              <a:latin typeface="Montserrat" pitchFamily="2" charset="0"/>
              <a:ea typeface="Montserrat"/>
              <a:cs typeface="Montserrat"/>
              <a:sym typeface="Montserrat"/>
            </a:endParaRPr>
          </a:p>
          <a:p>
            <a:pPr marL="171450" marR="0" lvl="0" indent="-171450" algn="just" rtl="0">
              <a:lnSpc>
                <a:spcPct val="100000"/>
              </a:lnSpc>
              <a:spcBef>
                <a:spcPts val="0"/>
              </a:spcBef>
              <a:spcAft>
                <a:spcPts val="0"/>
              </a:spcAft>
              <a:buClr>
                <a:srgbClr val="000000"/>
              </a:buClr>
              <a:buSzPts val="2200"/>
              <a:buFont typeface="Arial" panose="020B0604020202020204" pitchFamily="34" charset="0"/>
              <a:buChar char="•"/>
            </a:pPr>
            <a:r>
              <a:rPr lang="es" sz="1200" b="1" i="0" u="none" strike="noStrike" cap="none" dirty="0">
                <a:solidFill>
                  <a:srgbClr val="008DF6"/>
                </a:solidFill>
                <a:latin typeface="Montserrat" pitchFamily="2" charset="0"/>
                <a:ea typeface="Montserrat"/>
                <a:cs typeface="Montserrat"/>
                <a:sym typeface="Montserrat"/>
              </a:rPr>
              <a:t> </a:t>
            </a:r>
            <a:endParaRPr sz="1200" b="1" i="0" u="none" strike="noStrike" cap="none" dirty="0">
              <a:solidFill>
                <a:srgbClr val="008DF6"/>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9">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226997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84CA"/>
        </a:solidFill>
        <a:effectLst/>
      </p:bgPr>
    </p:bg>
    <p:spTree>
      <p:nvGrpSpPr>
        <p:cNvPr id="1" name="Shape 914"/>
        <p:cNvGrpSpPr/>
        <p:nvPr/>
      </p:nvGrpSpPr>
      <p:grpSpPr>
        <a:xfrm>
          <a:off x="0" y="0"/>
          <a:ext cx="0" cy="0"/>
          <a:chOff x="0" y="0"/>
          <a:chExt cx="0" cy="0"/>
        </a:xfrm>
      </p:grpSpPr>
      <p:sp>
        <p:nvSpPr>
          <p:cNvPr id="916" name="Google Shape;916;g2be6de7d600_0_65"/>
          <p:cNvSpPr txBox="1"/>
          <p:nvPr/>
        </p:nvSpPr>
        <p:spPr>
          <a:xfrm>
            <a:off x="273150" y="3598908"/>
            <a:ext cx="6453300" cy="1415742"/>
          </a:xfrm>
          <a:prstGeom prst="rect">
            <a:avLst/>
          </a:prstGeom>
          <a:noFill/>
          <a:ln>
            <a:noFill/>
          </a:ln>
        </p:spPr>
        <p:txBody>
          <a:bodyPr spcFirstLastPara="1" wrap="square" lIns="91425" tIns="91425" rIns="91425" bIns="91425" anchor="b" anchorCtr="0">
            <a:spAutoFit/>
          </a:bodyPr>
          <a:lstStyle/>
          <a:p>
            <a:pPr marL="0" marR="0" lvl="0" indent="0" algn="l" rtl="0">
              <a:lnSpc>
                <a:spcPct val="100000"/>
              </a:lnSpc>
              <a:spcBef>
                <a:spcPts val="0"/>
              </a:spcBef>
              <a:spcAft>
                <a:spcPts val="0"/>
              </a:spcAft>
              <a:buClr>
                <a:srgbClr val="000000"/>
              </a:buClr>
              <a:buSzPts val="2600"/>
              <a:buFont typeface="Arial"/>
              <a:buNone/>
            </a:pPr>
            <a:endParaRPr sz="4000" b="0" i="0" u="none" strike="noStrike" cap="none">
              <a:solidFill>
                <a:srgbClr val="E69138"/>
              </a:solidFill>
              <a:highlight>
                <a:srgbClr val="FFFFFF"/>
              </a:highlight>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2600"/>
              <a:buFont typeface="Arial"/>
              <a:buNone/>
            </a:pPr>
            <a:r>
              <a:rPr lang="es" sz="4000" b="1">
                <a:solidFill>
                  <a:srgbClr val="E69138"/>
                </a:solidFill>
                <a:latin typeface="Montserrat"/>
                <a:ea typeface="Montserrat"/>
                <a:cs typeface="Montserrat"/>
                <a:sym typeface="Montserrat"/>
              </a:rPr>
              <a:t>¡GRACIAS!</a:t>
            </a:r>
            <a:endParaRPr sz="4000" b="1" i="0" u="none" strike="noStrike" cap="none">
              <a:solidFill>
                <a:srgbClr val="E69138"/>
              </a:solidFill>
              <a:latin typeface="Montserrat"/>
              <a:ea typeface="Montserrat"/>
              <a:cs typeface="Montserrat"/>
              <a:sym typeface="Montserrat"/>
            </a:endParaRPr>
          </a:p>
        </p:txBody>
      </p:sp>
      <p:sp>
        <p:nvSpPr>
          <p:cNvPr id="2" name="Rectángulo 1">
            <a:extLst>
              <a:ext uri="{FF2B5EF4-FFF2-40B4-BE49-F238E27FC236}">
                <a16:creationId xmlns:a16="http://schemas.microsoft.com/office/drawing/2014/main" id="{2E1574CB-723B-420A-AD6E-DCB13E5483A6}"/>
              </a:ext>
            </a:extLst>
          </p:cNvPr>
          <p:cNvSpPr/>
          <p:nvPr/>
        </p:nvSpPr>
        <p:spPr>
          <a:xfrm>
            <a:off x="0" y="1781735"/>
            <a:ext cx="9144000" cy="19113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9CA52B95-3638-463B-8226-59800811D24F}"/>
              </a:ext>
            </a:extLst>
          </p:cNvPr>
          <p:cNvPicPr>
            <a:picLocks noChangeAspect="1"/>
          </p:cNvPicPr>
          <p:nvPr/>
        </p:nvPicPr>
        <p:blipFill>
          <a:blip r:embed="rId3"/>
          <a:stretch>
            <a:fillRect/>
          </a:stretch>
        </p:blipFill>
        <p:spPr>
          <a:xfrm>
            <a:off x="6392102" y="1400240"/>
            <a:ext cx="2906539" cy="29065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Sumario</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124421" y="1757355"/>
            <a:ext cx="4355349" cy="3133326"/>
          </a:xfrm>
          <a:prstGeom prst="rect">
            <a:avLst/>
          </a:prstGeom>
          <a:noFill/>
          <a:ln>
            <a:noFill/>
          </a:ln>
        </p:spPr>
        <p:txBody>
          <a:bodyPr spcFirstLastPara="1" wrap="square" lIns="87600" tIns="43800" rIns="87600" bIns="43800" anchor="t" anchorCtr="0">
            <a:noAutofit/>
          </a:bodyPr>
          <a:lstStyle/>
          <a:p>
            <a:pPr marL="180975" indent="-180975">
              <a:buFont typeface="Arial" panose="020B0604020202020204" pitchFamily="34" charset="0"/>
              <a:buChar char="•"/>
              <a:defRPr/>
            </a:pPr>
            <a:r>
              <a:rPr lang="es-ES_tradnl" sz="1200" b="1" dirty="0">
                <a:latin typeface="Montserrat" pitchFamily="2" charset="0"/>
              </a:rPr>
              <a:t>8. </a:t>
            </a:r>
            <a:r>
              <a:rPr lang="es-ES" sz="1200" b="1" dirty="0"/>
              <a:t>TRIBUTACIÓN DE OTROS EXCESOS DE ADJUDICACIÓN DECLARADOS</a:t>
            </a:r>
          </a:p>
          <a:p>
            <a:pPr>
              <a:defRPr/>
            </a:pPr>
            <a:endParaRPr lang="es-ES" sz="300" dirty="0"/>
          </a:p>
          <a:p>
            <a:pPr marL="171450" indent="-171450" fontAlgn="base">
              <a:buFont typeface="Wingdings" panose="05000000000000000000" pitchFamily="2" charset="2"/>
              <a:buChar char="Ø"/>
            </a:pPr>
            <a:r>
              <a:rPr lang="es-ES" sz="1200" dirty="0"/>
              <a:t>8.1 Excesos de adjudicación declarados onerosos o gratuitos.</a:t>
            </a:r>
          </a:p>
          <a:p>
            <a:pPr marL="171450" indent="-171450">
              <a:buFont typeface="Wingdings" panose="05000000000000000000" pitchFamily="2" charset="2"/>
              <a:buChar char="Ø"/>
            </a:pPr>
            <a:r>
              <a:rPr lang="es-ES" sz="1200" dirty="0"/>
              <a:t>8.2. Referencia a la sentencia del TS de 12/7/2022 (ROJ STS 3083/2022)</a:t>
            </a:r>
          </a:p>
          <a:p>
            <a:endParaRPr lang="es-ES_tradnl" sz="900" dirty="0">
              <a:latin typeface="Montserrat" pitchFamily="2" charset="0"/>
            </a:endParaRPr>
          </a:p>
          <a:p>
            <a:pPr marL="171450" indent="-171450">
              <a:buFont typeface="Arial" panose="020B0604020202020204" pitchFamily="34" charset="0"/>
              <a:buChar char="•"/>
              <a:defRPr/>
            </a:pPr>
            <a:r>
              <a:rPr lang="es-ES_tradnl" sz="1200" b="1" dirty="0">
                <a:latin typeface="Montserrat" pitchFamily="2" charset="0"/>
              </a:rPr>
              <a:t>9. </a:t>
            </a:r>
            <a:r>
              <a:rPr lang="es-ES" sz="1200" b="1" dirty="0">
                <a:latin typeface="Montserrat" pitchFamily="2" charset="0"/>
              </a:rPr>
              <a:t>EXTINCIONES DE CONDOMINIO CON MODIFICACIONES HIPOTECARIAS NECESARIAS</a:t>
            </a:r>
          </a:p>
          <a:p>
            <a:pPr marL="171450" indent="-171450">
              <a:buFont typeface="Arial" panose="020B0604020202020204" pitchFamily="34" charset="0"/>
              <a:buChar char="•"/>
              <a:defRPr/>
            </a:pPr>
            <a:endParaRPr lang="es-ES_tradnl" sz="400" b="1" dirty="0">
              <a:latin typeface="Montserrat" pitchFamily="2" charset="0"/>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itchFamily="2" charset="0"/>
              <a:ea typeface="Montserrat"/>
              <a:cs typeface="Montserrat"/>
              <a:sym typeface="Montserrat"/>
            </a:endParaRPr>
          </a:p>
          <a:p>
            <a:pPr marL="0" lvl="0" indent="0" algn="l" rtl="0">
              <a:lnSpc>
                <a:spcPct val="115000"/>
              </a:lnSpc>
              <a:spcBef>
                <a:spcPts val="0"/>
              </a:spcBef>
              <a:spcAft>
                <a:spcPts val="0"/>
              </a:spcAft>
              <a:buNone/>
            </a:pPr>
            <a:endParaRPr sz="1200" dirty="0">
              <a:solidFill>
                <a:srgbClr val="33303C"/>
              </a:solidFill>
              <a:latin typeface="Montserrat" pitchFamily="2" charset="0"/>
              <a:ea typeface="Montserrat"/>
              <a:cs typeface="Montserrat"/>
              <a:sym typeface="Montserrat"/>
            </a:endParaRPr>
          </a:p>
          <a:p>
            <a:pPr marL="457200" lvl="0" indent="0" algn="l" rtl="0">
              <a:lnSpc>
                <a:spcPct val="115000"/>
              </a:lnSpc>
              <a:spcBef>
                <a:spcPts val="0"/>
              </a:spcBef>
              <a:spcAft>
                <a:spcPts val="0"/>
              </a:spcAft>
              <a:buNone/>
            </a:pPr>
            <a:endParaRPr sz="120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20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200" b="1" i="0" u="none" strike="noStrike" cap="none" dirty="0">
                <a:solidFill>
                  <a:srgbClr val="33303C"/>
                </a:solidFill>
                <a:latin typeface="Montserrat" pitchFamily="2" charset="0"/>
                <a:ea typeface="Montserrat"/>
                <a:cs typeface="Montserrat"/>
                <a:sym typeface="Montserrat"/>
              </a:rPr>
              <a:t> </a:t>
            </a:r>
            <a:endParaRPr sz="1200"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
        <p:nvSpPr>
          <p:cNvPr id="10" name="Google Shape;727;p9">
            <a:extLst>
              <a:ext uri="{FF2B5EF4-FFF2-40B4-BE49-F238E27FC236}">
                <a16:creationId xmlns:a16="http://schemas.microsoft.com/office/drawing/2014/main" id="{916A3BF1-C01E-486E-827A-62D2DCDD3841}"/>
              </a:ext>
            </a:extLst>
          </p:cNvPr>
          <p:cNvSpPr txBox="1"/>
          <p:nvPr/>
        </p:nvSpPr>
        <p:spPr>
          <a:xfrm>
            <a:off x="4664231" y="1757355"/>
            <a:ext cx="4158300" cy="3276213"/>
          </a:xfrm>
          <a:prstGeom prst="rect">
            <a:avLst/>
          </a:prstGeom>
          <a:noFill/>
          <a:ln>
            <a:noFill/>
          </a:ln>
        </p:spPr>
        <p:txBody>
          <a:bodyPr spcFirstLastPara="1" wrap="square" lIns="87600" tIns="43800" rIns="87600" bIns="43800" anchor="t" anchorCtr="0">
            <a:noAutofit/>
          </a:bodyPr>
          <a:lstStyle/>
          <a:p>
            <a:pPr marL="171450" lvl="2" indent="-171450">
              <a:buFont typeface="Arial" panose="020B0604020202020204" pitchFamily="34" charset="0"/>
              <a:buChar char="•"/>
              <a:defRPr/>
            </a:pPr>
            <a:r>
              <a:rPr lang="es-ES_tradnl" sz="1200" b="1" dirty="0">
                <a:latin typeface="Montserrat" pitchFamily="2" charset="0"/>
              </a:rPr>
              <a:t>10. </a:t>
            </a:r>
            <a:r>
              <a:rPr lang="es-ES" sz="1200" b="1" dirty="0">
                <a:latin typeface="Montserrat" pitchFamily="2" charset="0"/>
              </a:rPr>
              <a:t>VALORES DE REFERENCIA Y EXTINCIONES DE CONDOMINIO</a:t>
            </a:r>
            <a:endParaRPr lang="es-ES_tradnl" sz="1200" b="1" dirty="0">
              <a:latin typeface="Montserrat" pitchFamily="2" charset="0"/>
            </a:endParaRPr>
          </a:p>
          <a:p>
            <a:pPr marL="171450" indent="-171450" fontAlgn="base">
              <a:buFont typeface="Wingdings" panose="05000000000000000000" pitchFamily="2" charset="2"/>
              <a:buChar char="Ø"/>
            </a:pPr>
            <a:r>
              <a:rPr lang="es-ES" sz="1100" dirty="0">
                <a:latin typeface="Montserrat" pitchFamily="2" charset="0"/>
              </a:rPr>
              <a:t>10.1.- Funcionalidad del valor de referencia en la base imponible en el ITP y AJD.</a:t>
            </a:r>
          </a:p>
          <a:p>
            <a:pPr marL="171450" indent="-171450" fontAlgn="base">
              <a:buFont typeface="Wingdings" panose="05000000000000000000" pitchFamily="2" charset="2"/>
              <a:buChar char="Ø"/>
            </a:pPr>
            <a:r>
              <a:rPr lang="es-ES" sz="1100" dirty="0">
                <a:latin typeface="Montserrat" pitchFamily="2" charset="0"/>
              </a:rPr>
              <a:t>10.2.- Funcionalidad “extra </a:t>
            </a:r>
            <a:r>
              <a:rPr lang="es-ES" sz="1100" dirty="0" err="1">
                <a:latin typeface="Montserrat" pitchFamily="2" charset="0"/>
              </a:rPr>
              <a:t>legem</a:t>
            </a:r>
            <a:r>
              <a:rPr lang="es-ES" sz="1100" dirty="0">
                <a:latin typeface="Montserrat" pitchFamily="2" charset="0"/>
              </a:rPr>
              <a:t>” que atribuye la DGT al valor de referencia: puede generar excesos de adjudicación gratuitos sujetos al ISD no previstos en la normativa de ninguno de ambos tributos.</a:t>
            </a:r>
          </a:p>
          <a:p>
            <a:pPr marL="171450" indent="-171450" fontAlgn="base">
              <a:buFont typeface="Wingdings" panose="05000000000000000000" pitchFamily="2" charset="2"/>
              <a:buChar char="Ø"/>
            </a:pPr>
            <a:r>
              <a:rPr lang="es-ES" sz="1100" dirty="0">
                <a:latin typeface="Montserrat" pitchFamily="2" charset="0"/>
              </a:rPr>
              <a:t>10.3.- ¿Qué hacer</a:t>
            </a:r>
            <a:r>
              <a:rPr lang="es-ES" sz="1100" dirty="0"/>
              <a:t>?</a:t>
            </a:r>
          </a:p>
          <a:p>
            <a:pPr>
              <a:defRPr/>
            </a:pPr>
            <a:endParaRPr lang="es-ES_tradnl" sz="800" b="1" dirty="0">
              <a:latin typeface="Montserrat" panose="020B0604020202020204" charset="0"/>
            </a:endParaRPr>
          </a:p>
          <a:p>
            <a:pPr marL="180975" indent="-180975">
              <a:buFont typeface="Arial" panose="020B0604020202020204" pitchFamily="34" charset="0"/>
              <a:buChar char="•"/>
              <a:defRPr/>
            </a:pPr>
            <a:r>
              <a:rPr lang="es-ES_tradnl" sz="1200" b="1" dirty="0">
                <a:latin typeface="Montserrat" panose="020B0604020202020204" charset="0"/>
              </a:rPr>
              <a:t>11. </a:t>
            </a:r>
            <a:r>
              <a:rPr lang="es-ES" sz="1200" b="1" dirty="0">
                <a:solidFill>
                  <a:srgbClr val="0070C0"/>
                </a:solidFill>
                <a:latin typeface="Montserrat" panose="020B0604020202020204" charset="0"/>
                <a:hlinkClick r:id="rId4">
                  <a:extLst>
                    <a:ext uri="{A12FA001-AC4F-418D-AE19-62706E023703}">
                      <ahyp:hlinkClr xmlns:ahyp="http://schemas.microsoft.com/office/drawing/2018/hyperlinkcolor" val="tx"/>
                    </a:ext>
                  </a:extLst>
                </a:hlinkClick>
              </a:rPr>
              <a:t>ENLACES A ANTERIORES ESTUDIOS E INFORMES DEL AUTOR SOBRE LA MATERIA</a:t>
            </a:r>
            <a:r>
              <a:rPr lang="es-ES" sz="1200" b="1" dirty="0">
                <a:solidFill>
                  <a:srgbClr val="0070C0"/>
                </a:solidFill>
                <a:latin typeface="Montserrat" panose="020B0604020202020204" charset="0"/>
              </a:rPr>
              <a:t>  </a:t>
            </a:r>
            <a:r>
              <a:rPr lang="es-ES" sz="1200" b="1" dirty="0">
                <a:latin typeface="Montserrat" panose="020B0604020202020204" charset="0"/>
              </a:rPr>
              <a:t>PUBLICADOS EN LA WEB NOTARIOS Y REGISTRADORES”.</a:t>
            </a:r>
          </a:p>
          <a:p>
            <a:pPr marL="171450" indent="-171450">
              <a:buFont typeface="Wingdings" panose="05000000000000000000" pitchFamily="2" charset="2"/>
              <a:buChar char="Ø"/>
              <a:defRPr/>
            </a:pPr>
            <a:endParaRPr lang="es-ES_tradnl" sz="400" dirty="0">
              <a:latin typeface="Montserrat" panose="020B0604020202020204" charset="0"/>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anose="020B0604020202020204" charset="0"/>
              <a:ea typeface="Montserrat"/>
              <a:cs typeface="Montserrat"/>
              <a:sym typeface="Montserrat"/>
            </a:endParaRPr>
          </a:p>
          <a:p>
            <a:pPr marL="165100" lvl="0" algn="l" rtl="0">
              <a:lnSpc>
                <a:spcPct val="115000"/>
              </a:lnSpc>
              <a:spcBef>
                <a:spcPts val="0"/>
              </a:spcBef>
              <a:spcAft>
                <a:spcPts val="0"/>
              </a:spcAft>
              <a:buClr>
                <a:srgbClr val="33303C"/>
              </a:buClr>
              <a:buSzPts val="1000"/>
            </a:pPr>
            <a:endParaRPr lang="es" sz="1200" dirty="0">
              <a:solidFill>
                <a:srgbClr val="33303C"/>
              </a:solidFill>
              <a:latin typeface="Montserrat" panose="020B0604020202020204" charset="0"/>
              <a:ea typeface="Montserrat"/>
              <a:cs typeface="Montserrat"/>
              <a:sym typeface="Montserrat"/>
            </a:endParaRPr>
          </a:p>
          <a:p>
            <a:pPr marL="0" lvl="0" indent="0" algn="l" rtl="0">
              <a:lnSpc>
                <a:spcPct val="115000"/>
              </a:lnSpc>
              <a:spcBef>
                <a:spcPts val="0"/>
              </a:spcBef>
              <a:spcAft>
                <a:spcPts val="0"/>
              </a:spcAft>
              <a:buNone/>
            </a:pPr>
            <a:endParaRPr sz="1200" dirty="0">
              <a:solidFill>
                <a:srgbClr val="33303C"/>
              </a:solidFill>
              <a:latin typeface="Montserrat" panose="020B0604020202020204" charset="0"/>
              <a:ea typeface="Montserrat"/>
              <a:cs typeface="Montserrat"/>
              <a:sym typeface="Montserrat"/>
            </a:endParaRPr>
          </a:p>
          <a:p>
            <a:pPr marL="457200" lvl="0" indent="0" algn="l" rtl="0">
              <a:lnSpc>
                <a:spcPct val="115000"/>
              </a:lnSpc>
              <a:spcBef>
                <a:spcPts val="0"/>
              </a:spcBef>
              <a:spcAft>
                <a:spcPts val="0"/>
              </a:spcAft>
              <a:buNone/>
            </a:pPr>
            <a:endParaRPr sz="1200" dirty="0">
              <a:solidFill>
                <a:srgbClr val="191919"/>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1"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200"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200" b="1" i="0" u="none" strike="noStrike" cap="none" dirty="0">
              <a:solidFill>
                <a:srgbClr val="33303C"/>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200" b="1" i="0" u="none" strike="noStrike" cap="none" dirty="0">
                <a:solidFill>
                  <a:srgbClr val="33303C"/>
                </a:solidFill>
                <a:latin typeface="Montserrat" panose="020B0604020202020204" charset="0"/>
                <a:ea typeface="Montserrat"/>
                <a:cs typeface="Montserrat"/>
                <a:sym typeface="Montserrat"/>
              </a:rPr>
              <a:t> </a:t>
            </a:r>
            <a:endParaRPr sz="1200" b="1" i="0" u="none" strike="noStrike" cap="none" dirty="0">
              <a:solidFill>
                <a:srgbClr val="33303C"/>
              </a:solidFill>
              <a:latin typeface="Montserrat" panose="020B0604020202020204" charset="0"/>
              <a:ea typeface="Montserrat"/>
              <a:cs typeface="Montserrat"/>
              <a:sym typeface="Montserrat"/>
            </a:endParaRPr>
          </a:p>
        </p:txBody>
      </p:sp>
    </p:spTree>
    <p:extLst>
      <p:ext uri="{BB962C8B-B14F-4D97-AF65-F5344CB8AC3E}">
        <p14:creationId xmlns:p14="http://schemas.microsoft.com/office/powerpoint/2010/main" val="148020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0. Preliminar y advertencias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807367"/>
            <a:ext cx="7774429" cy="2180571"/>
          </a:xfrm>
          <a:prstGeom prst="rect">
            <a:avLst/>
          </a:prstGeom>
          <a:noFill/>
          <a:ln>
            <a:noFill/>
          </a:ln>
        </p:spPr>
        <p:txBody>
          <a:bodyPr spcFirstLastPara="1" wrap="square" lIns="87600" tIns="43800" rIns="87600" bIns="43800" anchor="t" anchorCtr="0">
            <a:noAutofit/>
          </a:bodyPr>
          <a:lstStyle/>
          <a:p>
            <a:pPr marL="285750" indent="-285750" algn="just" fontAlgn="base">
              <a:buFont typeface="Arial" panose="020B0604020202020204" pitchFamily="34" charset="0"/>
              <a:buChar char="•"/>
            </a:pPr>
            <a:r>
              <a:rPr lang="es-ES" dirty="0">
                <a:latin typeface="Montserrat" pitchFamily="2" charset="0"/>
              </a:rPr>
              <a:t>El presente estudio </a:t>
            </a:r>
            <a:r>
              <a:rPr lang="es-ES" b="1" dirty="0">
                <a:latin typeface="Montserrat" pitchFamily="2" charset="0"/>
              </a:rPr>
              <a:t>se circunscribe a las extinciones de condominio de comunidades ordinarias</a:t>
            </a:r>
            <a:r>
              <a:rPr lang="es-ES" dirty="0">
                <a:latin typeface="Montserrat" pitchFamily="2" charset="0"/>
              </a:rPr>
              <a:t> en proindiviso o cuotas romanas reguladas en los artículos 392 y siguientes del Código Civil.</a:t>
            </a:r>
          </a:p>
          <a:p>
            <a:pPr marL="285750" indent="-285750" algn="just" fontAlgn="base">
              <a:buFont typeface="Arial" panose="020B0604020202020204" pitchFamily="34" charset="0"/>
              <a:buChar char="•"/>
            </a:pPr>
            <a:endParaRPr lang="es-ES" dirty="0">
              <a:latin typeface="Montserrat" pitchFamily="2" charset="0"/>
            </a:endParaRPr>
          </a:p>
          <a:p>
            <a:pPr marL="285750" indent="-285750" algn="just" fontAlgn="base">
              <a:buFont typeface="Arial" panose="020B0604020202020204" pitchFamily="34" charset="0"/>
              <a:buChar char="•"/>
            </a:pPr>
            <a:r>
              <a:rPr lang="es-ES" dirty="0">
                <a:latin typeface="Montserrat" pitchFamily="2" charset="0"/>
              </a:rPr>
              <a:t>Aunque hay todavía </a:t>
            </a:r>
            <a:r>
              <a:rPr lang="es-ES" b="1" dirty="0">
                <a:latin typeface="Montserrat" pitchFamily="2" charset="0"/>
              </a:rPr>
              <a:t>numerosas cuestiones controvertidas</a:t>
            </a:r>
            <a:r>
              <a:rPr lang="es-ES" dirty="0">
                <a:latin typeface="Montserrat" pitchFamily="2" charset="0"/>
              </a:rPr>
              <a:t>, sin embargo, a mi juicio, </a:t>
            </a:r>
            <a:r>
              <a:rPr lang="es-ES" b="1" dirty="0">
                <a:latin typeface="Montserrat" pitchFamily="2" charset="0"/>
              </a:rPr>
              <a:t>la jurisprudencia del TS ha ido sentando unos criterios que han despejado numerosas incógnitas</a:t>
            </a:r>
            <a:r>
              <a:rPr lang="es-ES" dirty="0">
                <a:latin typeface="Montserrat" pitchFamily="2" charset="0"/>
              </a:rPr>
              <a:t>,  debidas, a mi juicio, en buena medida a la errática posición mantenida por la DGT desde hace años. No obstante, es de apreciar que el órgano del Ministerio de Hacienda, aunque muy lentamente y no de manera uniforme, ha ido acogiendo los dictados jurisprudenciales. </a:t>
            </a:r>
            <a:r>
              <a:rPr lang="es-ES" b="1" dirty="0">
                <a:latin typeface="Montserrat" pitchFamily="2" charset="0"/>
              </a:rPr>
              <a:t>Todo ello permite intentar el presente prontuario con un razonable margen de seguridad</a:t>
            </a:r>
            <a:r>
              <a:rPr lang="es-ES" dirty="0">
                <a:latin typeface="Montserrat" pitchFamily="2" charset="0"/>
              </a:rPr>
              <a:t>.</a:t>
            </a:r>
          </a:p>
          <a:p>
            <a:pPr algn="just">
              <a:defRPr/>
            </a:pPr>
            <a:endParaRPr lang="es-ES_tradnl" dirty="0">
              <a:latin typeface="Montserrat" panose="020B0604020202020204"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anose="020B0604020202020204"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anose="020B0604020202020204"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anose="020B0604020202020204"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anose="020B0604020202020204"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anose="020B0604020202020204"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95492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566562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0. Preliminar y advertencias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807367"/>
            <a:ext cx="8148039" cy="3133332"/>
          </a:xfrm>
          <a:prstGeom prst="rect">
            <a:avLst/>
          </a:prstGeom>
          <a:noFill/>
          <a:ln>
            <a:noFill/>
          </a:ln>
        </p:spPr>
        <p:txBody>
          <a:bodyPr spcFirstLastPara="1" wrap="square" lIns="87600" tIns="43800" rIns="87600" bIns="43800" anchor="t" anchorCtr="0">
            <a:noAutofit/>
          </a:bodyPr>
          <a:lstStyle/>
          <a:p>
            <a:pPr algn="just" fontAlgn="base"/>
            <a:r>
              <a:rPr lang="es-ES" b="1" dirty="0">
                <a:solidFill>
                  <a:srgbClr val="0070C0"/>
                </a:solidFill>
                <a:latin typeface="Montserrat" pitchFamily="2" charset="0"/>
              </a:rPr>
              <a:t>Tres advertencias:</a:t>
            </a:r>
          </a:p>
          <a:p>
            <a:pPr marL="285750" indent="-285750" algn="just" fontAlgn="base">
              <a:buFont typeface="+mj-lt"/>
              <a:buAutoNum type="arabicPeriod"/>
            </a:pPr>
            <a:endParaRPr lang="es-ES" sz="800" dirty="0">
              <a:latin typeface="Montserrat" pitchFamily="2" charset="0"/>
            </a:endParaRPr>
          </a:p>
          <a:p>
            <a:pPr marL="342900" indent="-342900" algn="just" fontAlgn="base">
              <a:buFont typeface="+mj-lt"/>
              <a:buAutoNum type="arabicPeriod"/>
            </a:pPr>
            <a:r>
              <a:rPr lang="es-ES" sz="1200" dirty="0">
                <a:latin typeface="Montserrat" pitchFamily="2" charset="0"/>
              </a:rPr>
              <a:t>Me refiero en todo caso a la </a:t>
            </a:r>
            <a:r>
              <a:rPr lang="es-ES" sz="1200" b="1" dirty="0">
                <a:latin typeface="Montserrat" pitchFamily="2" charset="0"/>
              </a:rPr>
              <a:t>disolución de comunidades no empresariales relativas a inmuebles documentadas en escritura pública</a:t>
            </a:r>
            <a:r>
              <a:rPr lang="es-ES" sz="1200" dirty="0">
                <a:latin typeface="Montserrat" pitchFamily="2" charset="0"/>
              </a:rPr>
              <a:t>. Las disoluciones de comunidades empresariales quedan sujetas a OS (art. 22 TRITPAJD y 61 del RITPAJD), aunque las reglas que aquí se exponen, son aplicables a las mismas ( consulta DGT V1071-24, de 21/5/2024).</a:t>
            </a:r>
          </a:p>
          <a:p>
            <a:pPr marL="228600" indent="-228600" algn="just" fontAlgn="base">
              <a:buFont typeface="+mj-lt"/>
              <a:buAutoNum type="arabicPeriod"/>
            </a:pPr>
            <a:endParaRPr lang="es-ES" sz="800" u="sng" dirty="0">
              <a:latin typeface="Montserrat" pitchFamily="2" charset="0"/>
            </a:endParaRPr>
          </a:p>
          <a:p>
            <a:pPr marL="342900" indent="-342900" algn="just" fontAlgn="base">
              <a:buFont typeface="+mj-lt"/>
              <a:buAutoNum type="arabicPeriod"/>
            </a:pPr>
            <a:r>
              <a:rPr lang="es-ES" sz="1200" dirty="0">
                <a:latin typeface="Montserrat" pitchFamily="2" charset="0"/>
              </a:rPr>
              <a:t>En </a:t>
            </a:r>
            <a:r>
              <a:rPr lang="es-ES" sz="1200" b="1" dirty="0">
                <a:latin typeface="Montserrat" pitchFamily="2" charset="0"/>
              </a:rPr>
              <a:t>extinciones de condominio no pueden haber excesos de adjudicación</a:t>
            </a:r>
            <a:r>
              <a:rPr lang="es-ES" sz="1200" dirty="0">
                <a:latin typeface="Montserrat" pitchFamily="2" charset="0"/>
              </a:rPr>
              <a:t> resultantes de la comprobación de valores, solo regulados en el ámbito de las particiones de herencia (art. 27 LISD y 7.2.B) TRITPAJD); sin perjuicio de la eventual incidencia a criterio de la DGT de los “valores de referencia”. Por tanto, si no especifica expresamente, nos estamos refiriendo a valores declarados.</a:t>
            </a:r>
          </a:p>
          <a:p>
            <a:pPr marL="228600" indent="-228600" algn="just" fontAlgn="base">
              <a:buFont typeface="+mj-lt"/>
              <a:buAutoNum type="arabicPeriod"/>
            </a:pPr>
            <a:endParaRPr lang="es-ES" sz="700" dirty="0">
              <a:latin typeface="Montserrat" pitchFamily="2" charset="0"/>
            </a:endParaRPr>
          </a:p>
          <a:p>
            <a:pPr marL="342900" indent="-342900" algn="just">
              <a:buFont typeface="+mj-lt"/>
              <a:buAutoNum type="arabicPeriod"/>
            </a:pPr>
            <a:r>
              <a:rPr lang="es-ES" sz="1200" dirty="0">
                <a:latin typeface="Montserrat" pitchFamily="2" charset="0"/>
              </a:rPr>
              <a:t>Para mayor claridad </a:t>
            </a:r>
            <a:r>
              <a:rPr lang="es-ES" sz="1200" b="1" dirty="0">
                <a:latin typeface="Montserrat" pitchFamily="2" charset="0"/>
              </a:rPr>
              <a:t>omitimos cualquier referencia al IVA</a:t>
            </a:r>
            <a:r>
              <a:rPr lang="es-ES" sz="1200" dirty="0">
                <a:latin typeface="Montserrat" pitchFamily="2" charset="0"/>
              </a:rPr>
              <a:t>, si bien debe tenerse en cuenta que puede tener incidencia en esta materia cuando se trate de disoluciones de comunidad que sean sujetos pasivos de IVA. También ante excesos de adjudicación declarados si el titular del defecto de adjudicación es un sujeto pasivo de IVA en el ejercicio de su actividad pues podemos encontramos ante entrega de bienes inmuebles sujeta a IVA en los términos que establece su normativa.</a:t>
            </a:r>
          </a:p>
          <a:p>
            <a:pPr marL="342900" indent="-342900" algn="just">
              <a:buFont typeface="+mj-lt"/>
              <a:buAutoNum type="arabicPeriod"/>
              <a:defRPr/>
            </a:pPr>
            <a:endParaRPr lang="es-ES_tradnl" dirty="0">
              <a:latin typeface="Montserrat" panose="020B0604020202020204" charset="0"/>
            </a:endParaRPr>
          </a:p>
          <a:p>
            <a:pPr marL="508000" lvl="0" indent="-342900" algn="just" rtl="0">
              <a:lnSpc>
                <a:spcPct val="115000"/>
              </a:lnSpc>
              <a:spcBef>
                <a:spcPts val="0"/>
              </a:spcBef>
              <a:spcAft>
                <a:spcPts val="0"/>
              </a:spcAft>
              <a:buClr>
                <a:srgbClr val="33303C"/>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algn="just" rtl="0">
              <a:lnSpc>
                <a:spcPct val="115000"/>
              </a:lnSpc>
              <a:spcBef>
                <a:spcPts val="0"/>
              </a:spcBef>
              <a:spcAft>
                <a:spcPts val="0"/>
              </a:spcAft>
              <a:buClr>
                <a:srgbClr val="33303C"/>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algn="just" rtl="0">
              <a:lnSpc>
                <a:spcPct val="115000"/>
              </a:lnSpc>
              <a:spcBef>
                <a:spcPts val="0"/>
              </a:spcBef>
              <a:spcAft>
                <a:spcPts val="0"/>
              </a:spcAft>
              <a:buClr>
                <a:srgbClr val="33303C"/>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508000" lvl="0" indent="-342900" algn="just" rtl="0">
              <a:lnSpc>
                <a:spcPct val="115000"/>
              </a:lnSpc>
              <a:spcBef>
                <a:spcPts val="0"/>
              </a:spcBef>
              <a:spcAft>
                <a:spcPts val="0"/>
              </a:spcAft>
              <a:buClr>
                <a:srgbClr val="33303C"/>
              </a:buClr>
              <a:buSzPts val="1000"/>
              <a:buFont typeface="+mj-lt"/>
              <a:buAutoNum type="arabicPeriod"/>
            </a:pPr>
            <a:endParaRPr lang="es" dirty="0">
              <a:solidFill>
                <a:srgbClr val="33303C"/>
              </a:solidFill>
              <a:latin typeface="Montserrat" panose="020B0604020202020204" charset="0"/>
              <a:ea typeface="Montserrat"/>
              <a:cs typeface="Montserrat"/>
              <a:sym typeface="Montserrat"/>
            </a:endParaRPr>
          </a:p>
          <a:p>
            <a:pPr marL="342900" lvl="0" indent="-342900" algn="just" rtl="0">
              <a:lnSpc>
                <a:spcPct val="115000"/>
              </a:lnSpc>
              <a:spcBef>
                <a:spcPts val="0"/>
              </a:spcBef>
              <a:spcAft>
                <a:spcPts val="0"/>
              </a:spcAft>
              <a:buFont typeface="+mj-lt"/>
              <a:buAutoNum type="arabicPeriod"/>
            </a:pPr>
            <a:endParaRPr dirty="0">
              <a:solidFill>
                <a:srgbClr val="33303C"/>
              </a:solidFill>
              <a:latin typeface="Montserrat" panose="020B0604020202020204" charset="0"/>
              <a:ea typeface="Montserrat"/>
              <a:cs typeface="Montserrat"/>
              <a:sym typeface="Montserrat"/>
            </a:endParaRPr>
          </a:p>
          <a:p>
            <a:pPr marL="800100" lvl="0" indent="-342900" algn="just" rtl="0">
              <a:lnSpc>
                <a:spcPct val="115000"/>
              </a:lnSpc>
              <a:spcBef>
                <a:spcPts val="0"/>
              </a:spcBef>
              <a:spcAft>
                <a:spcPts val="0"/>
              </a:spcAft>
              <a:buFont typeface="+mj-lt"/>
              <a:buAutoNum type="arabicPeriod"/>
            </a:pPr>
            <a:endParaRPr dirty="0">
              <a:solidFill>
                <a:srgbClr val="191919"/>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b="1"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dirty="0">
              <a:solidFill>
                <a:srgbClr val="33303C"/>
              </a:solidFill>
              <a:latin typeface="Montserrat" panose="020B0604020202020204" charset="0"/>
              <a:ea typeface="Montserrat"/>
              <a:cs typeface="Montserrat"/>
              <a:sym typeface="Montserra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b="0" i="0" u="none" strike="noStrike" cap="none" dirty="0">
              <a:solidFill>
                <a:srgbClr val="33303C"/>
              </a:solidFill>
              <a:latin typeface="Montserrat" panose="020B0604020202020204" charset="0"/>
              <a:ea typeface="Montserrat Light"/>
              <a:cs typeface="Montserrat Light"/>
              <a:sym typeface="Montserrat Light"/>
            </a:endParaRPr>
          </a:p>
          <a:p>
            <a:pPr marL="342900" marR="0" lvl="0" indent="-342900" algn="just" rtl="0">
              <a:lnSpc>
                <a:spcPct val="115000"/>
              </a:lnSpc>
              <a:spcBef>
                <a:spcPts val="0"/>
              </a:spcBef>
              <a:spcAft>
                <a:spcPts val="0"/>
              </a:spcAft>
              <a:buClr>
                <a:srgbClr val="000000"/>
              </a:buClr>
              <a:buSzPts val="1100"/>
              <a:buFont typeface="+mj-lt"/>
              <a:buAutoNum type="arabicPeriod"/>
            </a:pPr>
            <a:endParaRPr b="0" i="0" u="none" strike="noStrike" cap="none" dirty="0">
              <a:solidFill>
                <a:srgbClr val="33303C"/>
              </a:solidFill>
              <a:latin typeface="Montserrat" panose="020B0604020202020204" charset="0"/>
              <a:ea typeface="Montserrat Light"/>
              <a:cs typeface="Montserrat Light"/>
              <a:sym typeface="Montserrat Light"/>
            </a:endParaRPr>
          </a:p>
          <a:p>
            <a:pPr marL="342900" marR="0" lvl="0" indent="-342900" algn="just" rtl="0">
              <a:lnSpc>
                <a:spcPct val="100000"/>
              </a:lnSpc>
              <a:spcBef>
                <a:spcPts val="1000"/>
              </a:spcBef>
              <a:spcAft>
                <a:spcPts val="0"/>
              </a:spcAft>
              <a:buClr>
                <a:srgbClr val="000000"/>
              </a:buClr>
              <a:buSzPts val="2200"/>
              <a:buFont typeface="+mj-lt"/>
              <a:buAutoNum type="arabicPeriod"/>
            </a:pPr>
            <a:endParaRPr b="1" i="0" u="none" strike="noStrike" cap="none" dirty="0">
              <a:solidFill>
                <a:srgbClr val="33303C"/>
              </a:solidFill>
              <a:latin typeface="Montserrat" panose="020B0604020202020204" charset="0"/>
              <a:ea typeface="Montserrat"/>
              <a:cs typeface="Montserrat"/>
              <a:sym typeface="Montserrat"/>
            </a:endParaRPr>
          </a:p>
          <a:p>
            <a:pPr marL="342900" marR="0" lvl="0" indent="-342900" algn="just" rtl="0">
              <a:lnSpc>
                <a:spcPct val="100000"/>
              </a:lnSpc>
              <a:spcBef>
                <a:spcPts val="0"/>
              </a:spcBef>
              <a:spcAft>
                <a:spcPts val="0"/>
              </a:spcAft>
              <a:buClr>
                <a:srgbClr val="000000"/>
              </a:buClr>
              <a:buSzPts val="2200"/>
              <a:buFont typeface="+mj-lt"/>
              <a:buAutoNum type="arabicPeriod"/>
            </a:pPr>
            <a:r>
              <a:rPr lang="es" b="1" i="0" u="none" strike="noStrike" cap="none" dirty="0">
                <a:solidFill>
                  <a:srgbClr val="33303C"/>
                </a:solidFill>
                <a:latin typeface="Montserrat" panose="020B0604020202020204" charset="0"/>
                <a:ea typeface="Montserrat"/>
                <a:cs typeface="Montserrat"/>
                <a:sym typeface="Montserrat"/>
              </a:rPr>
              <a:t> </a:t>
            </a:r>
            <a:endParaRPr b="1" i="0" u="none" strike="noStrike" cap="none" dirty="0">
              <a:solidFill>
                <a:srgbClr val="33303C"/>
              </a:solidFill>
              <a:latin typeface="Montserrat" panose="020B0604020202020204"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926965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47551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 Comunidad sobre una pluralidad de inmuebles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807367"/>
            <a:ext cx="7783707" cy="2180571"/>
          </a:xfrm>
          <a:prstGeom prst="rect">
            <a:avLst/>
          </a:prstGeom>
          <a:noFill/>
          <a:ln>
            <a:noFill/>
          </a:ln>
        </p:spPr>
        <p:txBody>
          <a:bodyPr spcFirstLastPara="1" wrap="square" lIns="87600" tIns="43800" rIns="87600" bIns="43800" anchor="t" anchorCtr="0">
            <a:noAutofit/>
          </a:bodyPr>
          <a:lstStyle/>
          <a:p>
            <a:pPr marL="180975" indent="-180975" algn="just">
              <a:buFont typeface="Arial" panose="020B0604020202020204" pitchFamily="34" charset="0"/>
              <a:buChar char="•"/>
              <a:defRPr/>
            </a:pPr>
            <a:r>
              <a:rPr lang="es-ES" dirty="0">
                <a:latin typeface="Montserrat" pitchFamily="2" charset="0"/>
              </a:rPr>
              <a:t>Podemos considerar que </a:t>
            </a:r>
            <a:r>
              <a:rPr lang="es-ES" b="1" dirty="0">
                <a:latin typeface="Montserrat" pitchFamily="2" charset="0"/>
              </a:rPr>
              <a:t>hay una única comunidad sobre una pluralidad de bienes, siempre que se cumpla la regla de la triple identidad</a:t>
            </a:r>
            <a:r>
              <a:rPr lang="es-ES" dirty="0">
                <a:latin typeface="Montserrat" pitchFamily="2" charset="0"/>
              </a:rPr>
              <a:t>: de partícipes, cuotas y régimen jurídico (comunidad de bienes ordinaria).</a:t>
            </a:r>
            <a:endParaRPr lang="es-ES_tradnl" b="1" dirty="0">
              <a:latin typeface="Montserrat" pitchFamily="2" charset="0"/>
            </a:endParaRPr>
          </a:p>
          <a:p>
            <a:pPr marL="171450" indent="-171450" algn="just">
              <a:buFont typeface="Arial" panose="020B0604020202020204" pitchFamily="34" charset="0"/>
              <a:buChar char="•"/>
              <a:defRPr/>
            </a:pPr>
            <a:endParaRPr lang="es-ES_tradnl" sz="1600" dirty="0">
              <a:latin typeface="Montserrat" pitchFamily="2" charset="0"/>
            </a:endParaRPr>
          </a:p>
          <a:p>
            <a:pPr marL="171450" indent="-171450" algn="just">
              <a:buFont typeface="Arial" panose="020B0604020202020204" pitchFamily="34" charset="0"/>
              <a:buChar char="•"/>
              <a:defRPr/>
            </a:pPr>
            <a:r>
              <a:rPr lang="es-ES" dirty="0">
                <a:latin typeface="Montserrat" pitchFamily="2" charset="0"/>
              </a:rPr>
              <a:t>En el caso concreto de </a:t>
            </a:r>
            <a:r>
              <a:rPr lang="es-ES" b="1" dirty="0">
                <a:latin typeface="Montserrat" pitchFamily="2" charset="0"/>
              </a:rPr>
              <a:t>cónyuges casados en separación de bienes o participación </a:t>
            </a:r>
            <a:r>
              <a:rPr lang="es-ES" dirty="0">
                <a:latin typeface="Montserrat" pitchFamily="2" charset="0"/>
              </a:rPr>
              <a:t>puede considerarse una única comunidad los inmuebles adquiridos con la misma cuota de participación. </a:t>
            </a:r>
            <a:endParaRPr lang="es-ES_tradnl" dirty="0">
              <a:latin typeface="Montserrat" pitchFamily="2" charset="0"/>
            </a:endParaRPr>
          </a:p>
          <a:p>
            <a:pPr lvl="2" algn="just">
              <a:defRPr/>
            </a:pPr>
            <a:endParaRPr lang="es-ES_tradnl" dirty="0">
              <a:latin typeface="Montserrat" pitchFamily="2" charset="0"/>
            </a:endParaRPr>
          </a:p>
          <a:p>
            <a:pPr marL="171450" lvl="2" indent="-171450" algn="just">
              <a:buFont typeface="Arial" panose="020B0604020202020204" pitchFamily="34" charset="0"/>
              <a:buChar char="•"/>
              <a:defRPr/>
            </a:pPr>
            <a:r>
              <a:rPr lang="es-ES" b="1" dirty="0">
                <a:latin typeface="Montserrat" pitchFamily="2" charset="0"/>
              </a:rPr>
              <a:t>La DGT </a:t>
            </a:r>
            <a:r>
              <a:rPr lang="es-ES" dirty="0">
                <a:latin typeface="Montserrat" pitchFamily="2" charset="0"/>
              </a:rPr>
              <a:t>considera que es una cuestión de hecho, si bien en principio mantiene que </a:t>
            </a:r>
            <a:r>
              <a:rPr lang="es-ES" b="1" dirty="0">
                <a:latin typeface="Montserrat" pitchFamily="2" charset="0"/>
              </a:rPr>
              <a:t>solo puede haber una única comunidad en función de origen o destino</a:t>
            </a:r>
            <a:r>
              <a:rPr lang="es-ES" dirty="0">
                <a:latin typeface="Montserrat" pitchFamily="2" charset="0"/>
              </a:rPr>
              <a:t>, indicando que constituye una única comunidad de bienes por destino la comunidad de bienes que realice actividades económicas, y, por tanto, actúe en el tráfico externo con CIF propio. </a:t>
            </a:r>
            <a:endParaRPr lang="es-ES_tradnl" dirty="0">
              <a:latin typeface="Montserrat" pitchFamily="2" charset="0"/>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sz="1300"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sz="130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3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30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300" b="1" i="0" u="none" strike="noStrike" cap="none" dirty="0">
                <a:solidFill>
                  <a:srgbClr val="33303C"/>
                </a:solidFill>
                <a:latin typeface="Montserrat" pitchFamily="2" charset="0"/>
                <a:ea typeface="Montserrat"/>
                <a:cs typeface="Montserrat"/>
                <a:sym typeface="Montserrat"/>
              </a:rPr>
              <a:t> </a:t>
            </a:r>
            <a:endParaRPr sz="1300"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109604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475510"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1. Comunidad sobre una pluralidad de inmuebles</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1599" y="1957385"/>
            <a:ext cx="7783707" cy="2180571"/>
          </a:xfrm>
          <a:prstGeom prst="rect">
            <a:avLst/>
          </a:prstGeom>
          <a:noFill/>
          <a:ln>
            <a:noFill/>
          </a:ln>
        </p:spPr>
        <p:txBody>
          <a:bodyPr spcFirstLastPara="1" wrap="square" lIns="87600" tIns="43800" rIns="87600" bIns="43800" anchor="t" anchorCtr="0">
            <a:noAutofit/>
          </a:bodyPr>
          <a:lstStyle/>
          <a:p>
            <a:pPr marL="180975" indent="-180975" algn="just">
              <a:buFont typeface="Arial" panose="020B0604020202020204" pitchFamily="34" charset="0"/>
              <a:buChar char="•"/>
              <a:defRPr/>
            </a:pPr>
            <a:r>
              <a:rPr lang="es-ES" dirty="0">
                <a:latin typeface="Montserrat" pitchFamily="2" charset="0"/>
              </a:rPr>
              <a:t>No obstante, </a:t>
            </a:r>
            <a:r>
              <a:rPr lang="es-ES" b="1" dirty="0">
                <a:latin typeface="Montserrat" pitchFamily="2" charset="0"/>
              </a:rPr>
              <a:t>debe apuntarse que la posición de la DGT carece de transcendencia práctica</a:t>
            </a:r>
            <a:r>
              <a:rPr lang="es-ES" sz="1300" b="1" dirty="0">
                <a:latin typeface="Montserrat" pitchFamily="2" charset="0"/>
              </a:rPr>
              <a:t>. </a:t>
            </a:r>
          </a:p>
          <a:p>
            <a:pPr marL="180975" indent="-180975" algn="just">
              <a:buFont typeface="Arial" panose="020B0604020202020204" pitchFamily="34" charset="0"/>
              <a:buChar char="•"/>
              <a:defRPr/>
            </a:pPr>
            <a:endParaRPr lang="es-ES" sz="1600" b="1" dirty="0">
              <a:latin typeface="Montserrat" pitchFamily="2" charset="0"/>
            </a:endParaRPr>
          </a:p>
          <a:p>
            <a:pPr marL="180975" indent="-180975" algn="just">
              <a:buFont typeface="Arial" panose="020B0604020202020204" pitchFamily="34" charset="0"/>
              <a:buChar char="•"/>
              <a:defRPr/>
            </a:pPr>
            <a:r>
              <a:rPr lang="es-ES" b="1" dirty="0">
                <a:latin typeface="Montserrat" pitchFamily="2" charset="0"/>
              </a:rPr>
              <a:t>A mi juicio </a:t>
            </a:r>
            <a:r>
              <a:rPr lang="es-ES" dirty="0">
                <a:latin typeface="Montserrat" pitchFamily="2" charset="0"/>
              </a:rPr>
              <a:t>(salvo el caso especial de cónyuges casados en separación de bienes legal catalán), aunque haya identidad de comuneros, </a:t>
            </a:r>
            <a:r>
              <a:rPr lang="es-ES" b="1" dirty="0">
                <a:latin typeface="Montserrat" pitchFamily="2" charset="0"/>
              </a:rPr>
              <a:t>si las cuotas son desiguales en los bienes, NO hay una única disolución de comunidad</a:t>
            </a:r>
            <a:r>
              <a:rPr lang="es-ES" dirty="0">
                <a:latin typeface="Montserrat" pitchFamily="2" charset="0"/>
              </a:rPr>
              <a:t>, puesto que no puede haber una administración unitaria (art. 398 CC).</a:t>
            </a:r>
            <a:endParaRPr lang="es-ES_tradnl" sz="1300" b="1" dirty="0">
              <a:latin typeface="Montserrat" pitchFamily="2" charset="0"/>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00"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sz="1300"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sz="130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30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30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300" b="1" i="0" u="none" strike="noStrike" cap="none" dirty="0">
                <a:solidFill>
                  <a:srgbClr val="33303C"/>
                </a:solidFill>
                <a:latin typeface="Montserrat" pitchFamily="2" charset="0"/>
                <a:ea typeface="Montserrat"/>
                <a:cs typeface="Montserrat"/>
                <a:sym typeface="Montserrat"/>
              </a:rPr>
              <a:t> </a:t>
            </a:r>
            <a:endParaRPr sz="1300"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301551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0" y="1276591"/>
            <a:ext cx="8297923"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rPr>
              <a:t>2. Carencia de personalidad jurídica de la comunidad</a:t>
            </a:r>
            <a:endParaRPr sz="2200" b="1" i="1" dirty="0">
              <a:solidFill>
                <a:srgbClr val="33303C"/>
              </a:solidFill>
              <a:latin typeface="Montserrat"/>
              <a:sym typeface="Montserrat ExtraBold"/>
            </a:endParaRPr>
          </a:p>
        </p:txBody>
      </p:sp>
      <p:sp>
        <p:nvSpPr>
          <p:cNvPr id="727" name="Google Shape;727;p9"/>
          <p:cNvSpPr txBox="1"/>
          <p:nvPr/>
        </p:nvSpPr>
        <p:spPr>
          <a:xfrm>
            <a:off x="381599" y="1728783"/>
            <a:ext cx="8348944" cy="2180571"/>
          </a:xfrm>
          <a:prstGeom prst="rect">
            <a:avLst/>
          </a:prstGeom>
          <a:noFill/>
          <a:ln>
            <a:noFill/>
          </a:ln>
        </p:spPr>
        <p:txBody>
          <a:bodyPr spcFirstLastPara="1" wrap="square" lIns="87600" tIns="43800" rIns="87600" bIns="43800" anchor="t" anchorCtr="0">
            <a:noAutofit/>
          </a:bodyPr>
          <a:lstStyle/>
          <a:p>
            <a:pPr marL="180975" indent="-180975" algn="just">
              <a:buFont typeface="Arial" panose="020B0604020202020204" pitchFamily="34" charset="0"/>
              <a:buChar char="•"/>
              <a:defRPr/>
            </a:pPr>
            <a:r>
              <a:rPr lang="es-ES" sz="1350" b="1" dirty="0">
                <a:latin typeface="Montserrat" pitchFamily="2" charset="0"/>
              </a:rPr>
              <a:t>Una comunidad o situación de cotitularidad </a:t>
            </a:r>
            <a:r>
              <a:rPr lang="es-ES" sz="1350" dirty="0">
                <a:latin typeface="Montserrat" pitchFamily="2" charset="0"/>
              </a:rPr>
              <a:t>sobre un inmueble </a:t>
            </a:r>
            <a:r>
              <a:rPr lang="es-ES" sz="1350" b="1" dirty="0">
                <a:latin typeface="Montserrat" pitchFamily="2" charset="0"/>
              </a:rPr>
              <a:t>no conlleva personalidad jurídica de la misma</a:t>
            </a:r>
            <a:r>
              <a:rPr lang="es-ES" sz="1350" dirty="0">
                <a:latin typeface="Montserrat" pitchFamily="2" charset="0"/>
              </a:rPr>
              <a:t>; estamos ante una concurrencia de cuotas concretadas en partes indivisas.</a:t>
            </a:r>
          </a:p>
          <a:p>
            <a:pPr algn="just">
              <a:defRPr/>
            </a:pPr>
            <a:endParaRPr lang="es-ES_tradnl" sz="1350" dirty="0">
              <a:latin typeface="Montserrat" pitchFamily="2" charset="0"/>
            </a:endParaRPr>
          </a:p>
          <a:p>
            <a:pPr marL="171450" indent="-171450" algn="just">
              <a:buFont typeface="Arial" panose="020B0604020202020204" pitchFamily="34" charset="0"/>
              <a:buChar char="•"/>
              <a:defRPr/>
            </a:pPr>
            <a:r>
              <a:rPr lang="es-ES" sz="1350" dirty="0">
                <a:latin typeface="Montserrat" pitchFamily="2" charset="0"/>
              </a:rPr>
              <a:t>Ello es así </a:t>
            </a:r>
            <a:r>
              <a:rPr lang="es-ES" sz="1350" b="1" dirty="0">
                <a:latin typeface="Montserrat" pitchFamily="2" charset="0"/>
              </a:rPr>
              <a:t>tanto la comunidad recaiga sobre un único inmueble como sobre una pluralidad</a:t>
            </a:r>
            <a:r>
              <a:rPr lang="es-ES" sz="1350" dirty="0">
                <a:latin typeface="Montserrat" pitchFamily="2" charset="0"/>
              </a:rPr>
              <a:t>. En el segundo caso estamos ante un </a:t>
            </a:r>
            <a:r>
              <a:rPr lang="es-ES" sz="1350" b="1" dirty="0">
                <a:latin typeface="Montserrat" pitchFamily="2" charset="0"/>
              </a:rPr>
              <a:t>“patrimonio colectivo” </a:t>
            </a:r>
            <a:r>
              <a:rPr lang="es-ES" sz="1350" dirty="0">
                <a:latin typeface="Montserrat" pitchFamily="2" charset="0"/>
              </a:rPr>
              <a:t>carente de personalidad jurídica.</a:t>
            </a:r>
            <a:endParaRPr lang="es-ES_tradnl" sz="1350" dirty="0">
              <a:latin typeface="Montserrat" pitchFamily="2" charset="0"/>
            </a:endParaRPr>
          </a:p>
          <a:p>
            <a:pPr lvl="2" algn="just">
              <a:defRPr/>
            </a:pPr>
            <a:endParaRPr lang="es-ES_tradnl" sz="1350" dirty="0">
              <a:latin typeface="Montserrat" pitchFamily="2" charset="0"/>
            </a:endParaRPr>
          </a:p>
          <a:p>
            <a:pPr marL="171450" lvl="2" indent="-171450" algn="just">
              <a:buFont typeface="Arial" panose="020B0604020202020204" pitchFamily="34" charset="0"/>
              <a:buChar char="•"/>
              <a:defRPr/>
            </a:pPr>
            <a:r>
              <a:rPr lang="es-ES" sz="1350" dirty="0">
                <a:latin typeface="Montserrat" pitchFamily="2" charset="0"/>
              </a:rPr>
              <a:t>Y </a:t>
            </a:r>
            <a:r>
              <a:rPr lang="es-ES" sz="1350" b="1" dirty="0">
                <a:latin typeface="Montserrat" pitchFamily="2" charset="0"/>
              </a:rPr>
              <a:t>a dicho “patrimonio colectivo” se refiere expresamente el TS</a:t>
            </a:r>
            <a:r>
              <a:rPr lang="es-ES" sz="1350" dirty="0">
                <a:latin typeface="Montserrat" pitchFamily="2" charset="0"/>
              </a:rPr>
              <a:t> en las sentencias ya reseñadas de abril de 2024.</a:t>
            </a:r>
          </a:p>
          <a:p>
            <a:pPr lvl="2" algn="just">
              <a:defRPr/>
            </a:pPr>
            <a:endParaRPr lang="es-ES" sz="1350" dirty="0">
              <a:latin typeface="Montserrat" pitchFamily="2" charset="0"/>
            </a:endParaRPr>
          </a:p>
          <a:p>
            <a:pPr marL="171450" lvl="2" indent="-171450" algn="just">
              <a:buFont typeface="Arial" panose="020B0604020202020204" pitchFamily="34" charset="0"/>
              <a:buChar char="•"/>
              <a:defRPr/>
            </a:pPr>
            <a:r>
              <a:rPr lang="es-ES" sz="1350" dirty="0">
                <a:latin typeface="Montserrat" pitchFamily="2" charset="0"/>
              </a:rPr>
              <a:t>La </a:t>
            </a:r>
            <a:r>
              <a:rPr lang="es-ES" sz="1350" b="1" dirty="0">
                <a:latin typeface="Montserrat" pitchFamily="2" charset="0"/>
              </a:rPr>
              <a:t>carencia de personalidad jurídica </a:t>
            </a:r>
            <a:r>
              <a:rPr lang="es-ES" sz="1350" dirty="0">
                <a:latin typeface="Montserrat" pitchFamily="2" charset="0"/>
              </a:rPr>
              <a:t>determina</a:t>
            </a:r>
            <a:r>
              <a:rPr lang="es-ES" sz="1350" b="1" dirty="0">
                <a:latin typeface="Montserrat" pitchFamily="2" charset="0"/>
              </a:rPr>
              <a:t> </a:t>
            </a:r>
            <a:r>
              <a:rPr lang="es-ES" sz="1350" dirty="0">
                <a:latin typeface="Montserrat" pitchFamily="2" charset="0"/>
              </a:rPr>
              <a:t>que una disolución de comunidad </a:t>
            </a:r>
            <a:r>
              <a:rPr lang="es-ES" sz="1350" b="1" dirty="0">
                <a:latin typeface="Montserrat" pitchFamily="2" charset="0"/>
              </a:rPr>
              <a:t>sobre una pluralidad de bienes con adjudicaciones </a:t>
            </a:r>
            <a:r>
              <a:rPr lang="es-ES" sz="1350" dirty="0">
                <a:latin typeface="Montserrat" pitchFamily="2" charset="0"/>
              </a:rPr>
              <a:t>proporcionales a los haberes se realice tanto con adjudicaciones de bienes individuales a cada comunero como con adjudicaciones a algunos de los comuneros de </a:t>
            </a:r>
            <a:r>
              <a:rPr lang="es-ES" sz="1350" b="1" dirty="0">
                <a:latin typeface="Montserrat" pitchFamily="2" charset="0"/>
              </a:rPr>
              <a:t>determinados bienes en copropiedad</a:t>
            </a:r>
            <a:r>
              <a:rPr lang="es-ES" sz="1350" dirty="0">
                <a:latin typeface="Montserrat" pitchFamily="2" charset="0"/>
              </a:rPr>
              <a:t>.</a:t>
            </a:r>
            <a:endParaRPr lang="es-ES_tradnl" sz="1350" dirty="0">
              <a:latin typeface="Montserrat" pitchFamily="2" charset="0"/>
            </a:endParaRPr>
          </a:p>
          <a:p>
            <a:pPr marL="165100" lvl="0" algn="just" rtl="0">
              <a:lnSpc>
                <a:spcPct val="115000"/>
              </a:lnSpc>
              <a:spcBef>
                <a:spcPts val="0"/>
              </a:spcBef>
              <a:spcAft>
                <a:spcPts val="0"/>
              </a:spcAft>
              <a:buClr>
                <a:srgbClr val="33303C"/>
              </a:buClr>
              <a:buSzPts val="1000"/>
            </a:pPr>
            <a:endParaRPr lang="es" sz="135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5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50"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sz="1350"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sz="1350"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sz="1350"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sz="135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sz="1350"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sz="1350"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sz="1350" b="1" i="0" u="none" strike="noStrike" cap="none" dirty="0">
                <a:solidFill>
                  <a:srgbClr val="33303C"/>
                </a:solidFill>
                <a:latin typeface="Montserrat" pitchFamily="2" charset="0"/>
                <a:ea typeface="Montserrat"/>
                <a:cs typeface="Montserrat"/>
                <a:sym typeface="Montserrat"/>
              </a:rPr>
              <a:t> </a:t>
            </a:r>
            <a:endParaRPr sz="1350"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380712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3" name="Google Shape;723;p9"/>
          <p:cNvSpPr txBox="1"/>
          <p:nvPr/>
        </p:nvSpPr>
        <p:spPr>
          <a:xfrm>
            <a:off x="394416" y="611971"/>
            <a:ext cx="7027940" cy="401304"/>
          </a:xfrm>
          <a:prstGeom prst="rect">
            <a:avLst/>
          </a:prstGeom>
          <a:noFill/>
          <a:ln>
            <a:noFill/>
          </a:ln>
        </p:spPr>
        <p:txBody>
          <a:bodyPr spcFirstLastPara="1" wrap="square" lIns="91425" tIns="45700" rIns="91425" bIns="45700" anchor="t" anchorCtr="0">
            <a:noAutofit/>
          </a:bodyPr>
          <a:lstStyle/>
          <a:p>
            <a:pPr lvl="0">
              <a:lnSpc>
                <a:spcPct val="90000"/>
              </a:lnSpc>
              <a:buSzPts val="900"/>
            </a:pPr>
            <a:r>
              <a:rPr lang="es-ES" b="1" dirty="0">
                <a:solidFill>
                  <a:srgbClr val="0070C0"/>
                </a:solidFill>
                <a:latin typeface="Montserrat"/>
                <a:ea typeface="Montserrat"/>
                <a:cs typeface="Montserrat"/>
                <a:sym typeface="Montserrat"/>
              </a:rPr>
              <a:t>PRONTUARIO SOBRE LA TRIBUTACIÓN DE LAS EXTINCIONES DE CONDOMINIO</a:t>
            </a:r>
            <a:endParaRPr b="1" dirty="0">
              <a:solidFill>
                <a:srgbClr val="0070C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900"/>
              <a:buFont typeface="Arial"/>
              <a:buNone/>
            </a:pPr>
            <a:endParaRPr b="1" i="0" u="none" strike="noStrike" cap="none" dirty="0">
              <a:solidFill>
                <a:srgbClr val="0070C0"/>
              </a:solidFill>
              <a:latin typeface="Montserrat"/>
              <a:ea typeface="Montserrat"/>
              <a:cs typeface="Montserrat"/>
              <a:sym typeface="Montserrat"/>
            </a:endParaRPr>
          </a:p>
        </p:txBody>
      </p:sp>
      <p:cxnSp>
        <p:nvCxnSpPr>
          <p:cNvPr id="724" name="Google Shape;724;p9"/>
          <p:cNvCxnSpPr/>
          <p:nvPr/>
        </p:nvCxnSpPr>
        <p:spPr>
          <a:xfrm>
            <a:off x="0" y="761175"/>
            <a:ext cx="386100" cy="0"/>
          </a:xfrm>
          <a:prstGeom prst="straightConnector1">
            <a:avLst/>
          </a:prstGeom>
          <a:noFill/>
          <a:ln w="9525" cap="flat" cmpd="sng">
            <a:solidFill>
              <a:srgbClr val="E69138"/>
            </a:solidFill>
            <a:prstDash val="solid"/>
            <a:round/>
            <a:headEnd type="none" w="sm" len="sm"/>
            <a:tailEnd type="none" w="sm" len="sm"/>
          </a:ln>
        </p:spPr>
      </p:cxnSp>
      <p:sp>
        <p:nvSpPr>
          <p:cNvPr id="725" name="Google Shape;725;p9"/>
          <p:cNvSpPr/>
          <p:nvPr/>
        </p:nvSpPr>
        <p:spPr>
          <a:xfrm>
            <a:off x="8904000" y="-100"/>
            <a:ext cx="249300" cy="5143500"/>
          </a:xfrm>
          <a:prstGeom prst="rect">
            <a:avLst/>
          </a:prstGeom>
          <a:solidFill>
            <a:srgbClr val="0070C0"/>
          </a:solidFill>
          <a:ln w="9525"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726" name="Google Shape;726;p9"/>
          <p:cNvSpPr txBox="1"/>
          <p:nvPr/>
        </p:nvSpPr>
        <p:spPr>
          <a:xfrm>
            <a:off x="432621" y="1276591"/>
            <a:ext cx="7368354" cy="304699"/>
          </a:xfrm>
          <a:prstGeom prst="rect">
            <a:avLst/>
          </a:prstGeom>
          <a:noFill/>
          <a:ln>
            <a:noFill/>
          </a:ln>
        </p:spPr>
        <p:txBody>
          <a:bodyPr spcFirstLastPara="1" wrap="square" lIns="0" tIns="0" rIns="0" bIns="0" anchor="t" anchorCtr="0">
            <a:spAutoFit/>
          </a:bodyPr>
          <a:lstStyle/>
          <a:p>
            <a:pPr lvl="0">
              <a:lnSpc>
                <a:spcPct val="90000"/>
              </a:lnSpc>
              <a:buSzPts val="2200"/>
            </a:pPr>
            <a:r>
              <a:rPr lang="es-ES" sz="2200" b="1" i="1" dirty="0">
                <a:solidFill>
                  <a:srgbClr val="33303C"/>
                </a:solidFill>
                <a:latin typeface="Montserrat"/>
                <a:ea typeface="Montserrat ExtraBold"/>
                <a:cs typeface="Montserrat ExtraBold"/>
                <a:sym typeface="Montserrat"/>
              </a:rPr>
              <a:t> </a:t>
            </a:r>
            <a:r>
              <a:rPr lang="es-ES_tradnl" sz="2200" b="1" i="1" dirty="0">
                <a:solidFill>
                  <a:srgbClr val="33303C"/>
                </a:solidFill>
                <a:latin typeface="Montserrat"/>
                <a:ea typeface="Montserrat ExtraBold"/>
                <a:cs typeface="Montserrat ExtraBold"/>
                <a:sym typeface="Montserrat"/>
              </a:rPr>
              <a:t>3. Cuándo hay una disolución de comunidad</a:t>
            </a:r>
            <a:endParaRPr sz="2200" b="1" i="1" dirty="0">
              <a:solidFill>
                <a:srgbClr val="33303C"/>
              </a:solidFill>
              <a:latin typeface="Montserrat"/>
              <a:ea typeface="Montserrat ExtraBold"/>
              <a:cs typeface="Montserrat ExtraBold"/>
              <a:sym typeface="Montserrat ExtraBold"/>
            </a:endParaRPr>
          </a:p>
        </p:txBody>
      </p:sp>
      <p:sp>
        <p:nvSpPr>
          <p:cNvPr id="727" name="Google Shape;727;p9"/>
          <p:cNvSpPr txBox="1"/>
          <p:nvPr/>
        </p:nvSpPr>
        <p:spPr>
          <a:xfrm>
            <a:off x="386101" y="1911357"/>
            <a:ext cx="7274341" cy="2180571"/>
          </a:xfrm>
          <a:prstGeom prst="rect">
            <a:avLst/>
          </a:prstGeom>
          <a:noFill/>
          <a:ln>
            <a:noFill/>
          </a:ln>
        </p:spPr>
        <p:txBody>
          <a:bodyPr spcFirstLastPara="1" wrap="square" lIns="87600" tIns="43800" rIns="87600" bIns="43800" anchor="t" anchorCtr="0">
            <a:noAutofit/>
          </a:bodyPr>
          <a:lstStyle/>
          <a:p>
            <a:pPr marL="180975" indent="-180975" algn="just">
              <a:buFont typeface="Arial" panose="020B0604020202020204" pitchFamily="34" charset="0"/>
              <a:buChar char="•"/>
              <a:defRPr/>
            </a:pPr>
            <a:r>
              <a:rPr lang="es-ES" dirty="0">
                <a:latin typeface="Montserrat" pitchFamily="2" charset="0"/>
              </a:rPr>
              <a:t>En este contexto, </a:t>
            </a:r>
            <a:r>
              <a:rPr lang="es-ES" b="1" dirty="0">
                <a:latin typeface="Montserrat" pitchFamily="2" charset="0"/>
              </a:rPr>
              <a:t>conforme a las normas fiscales</a:t>
            </a:r>
            <a:r>
              <a:rPr lang="es-ES" dirty="0">
                <a:latin typeface="Montserrat" pitchFamily="2" charset="0"/>
              </a:rPr>
              <a:t>, art. 7.2.b), </a:t>
            </a:r>
            <a:r>
              <a:rPr lang="es-ES" b="1" dirty="0">
                <a:latin typeface="Montserrat" pitchFamily="2" charset="0"/>
              </a:rPr>
              <a:t>únicamente quedan sujetos los excesos de adjudicación declarados</a:t>
            </a:r>
            <a:r>
              <a:rPr lang="es-ES" dirty="0">
                <a:latin typeface="Montserrat" pitchFamily="2" charset="0"/>
              </a:rPr>
              <a:t>, con alguna excepción.</a:t>
            </a:r>
          </a:p>
          <a:p>
            <a:pPr marL="180975" indent="-180975" algn="just">
              <a:buFont typeface="Arial" panose="020B0604020202020204" pitchFamily="34" charset="0"/>
              <a:buChar char="•"/>
              <a:defRPr/>
            </a:pPr>
            <a:endParaRPr lang="es-ES" dirty="0">
              <a:latin typeface="Montserrat" pitchFamily="2" charset="0"/>
            </a:endParaRPr>
          </a:p>
          <a:p>
            <a:pPr marL="180975" indent="-180975" algn="just">
              <a:buFont typeface="Arial" panose="020B0604020202020204" pitchFamily="34" charset="0"/>
              <a:buChar char="•"/>
              <a:defRPr/>
            </a:pPr>
            <a:r>
              <a:rPr lang="es-ES" dirty="0">
                <a:latin typeface="Montserrat" pitchFamily="2" charset="0"/>
              </a:rPr>
              <a:t>Pues, como ha dicho el TS, </a:t>
            </a:r>
            <a:r>
              <a:rPr lang="es-ES" b="1" dirty="0">
                <a:latin typeface="Montserrat" pitchFamily="2" charset="0"/>
              </a:rPr>
              <a:t>lo importante es que se haya extinguido el condominio.</a:t>
            </a:r>
            <a:endParaRPr lang="es-ES" dirty="0">
              <a:latin typeface="Montserrat" pitchFamily="2" charset="0"/>
            </a:endParaRPr>
          </a:p>
          <a:p>
            <a:pPr algn="just">
              <a:defRPr/>
            </a:pPr>
            <a:endParaRPr lang="es-ES" dirty="0">
              <a:latin typeface="Montserrat" pitchFamily="2" charset="0"/>
            </a:endParaRPr>
          </a:p>
          <a:p>
            <a:pPr marL="180975" indent="-180975" algn="just">
              <a:buFont typeface="Arial" panose="020B0604020202020204" pitchFamily="34" charset="0"/>
              <a:buChar char="•"/>
              <a:defRPr/>
            </a:pPr>
            <a:r>
              <a:rPr lang="es-ES" dirty="0">
                <a:latin typeface="Montserrat" pitchFamily="2" charset="0"/>
              </a:rPr>
              <a:t>Las </a:t>
            </a:r>
            <a:r>
              <a:rPr lang="es-ES" b="1" dirty="0">
                <a:latin typeface="Montserrat" pitchFamily="2" charset="0"/>
              </a:rPr>
              <a:t>normas civiles aplicables </a:t>
            </a:r>
            <a:r>
              <a:rPr lang="es-ES" dirty="0">
                <a:latin typeface="Montserrat" pitchFamily="2" charset="0"/>
              </a:rPr>
              <a:t>son los arts. 400, 401 y 402 del CC.</a:t>
            </a:r>
          </a:p>
          <a:p>
            <a:pPr marL="180975" indent="-180975" algn="just">
              <a:buFont typeface="Arial" panose="020B0604020202020204" pitchFamily="34" charset="0"/>
              <a:buChar char="•"/>
              <a:defRPr/>
            </a:pPr>
            <a:endParaRPr lang="es-ES_tradnl" b="1" dirty="0">
              <a:latin typeface="Montserrat" pitchFamily="2" charset="0"/>
            </a:endParaRPr>
          </a:p>
          <a:p>
            <a:pPr marL="171450" indent="-171450" algn="just">
              <a:buFont typeface="Arial" panose="020B0604020202020204" pitchFamily="34" charset="0"/>
              <a:buChar char="•"/>
              <a:defRPr/>
            </a:pPr>
            <a:endParaRPr lang="es-ES_tradnl" dirty="0">
              <a:latin typeface="Montserrat" pitchFamily="2" charset="0"/>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165100" lvl="0" algn="just" rtl="0">
              <a:lnSpc>
                <a:spcPct val="115000"/>
              </a:lnSpc>
              <a:spcBef>
                <a:spcPts val="0"/>
              </a:spcBef>
              <a:spcAft>
                <a:spcPts val="0"/>
              </a:spcAft>
              <a:buClr>
                <a:srgbClr val="33303C"/>
              </a:buClr>
              <a:buSzPts val="1000"/>
            </a:pPr>
            <a:endParaRPr lang="es" dirty="0">
              <a:solidFill>
                <a:srgbClr val="33303C"/>
              </a:solidFill>
              <a:latin typeface="Montserrat" pitchFamily="2" charset="0"/>
              <a:ea typeface="Montserrat"/>
              <a:cs typeface="Montserrat"/>
              <a:sym typeface="Montserrat"/>
            </a:endParaRPr>
          </a:p>
          <a:p>
            <a:pPr marL="0" lvl="0" indent="0" algn="just" rtl="0">
              <a:lnSpc>
                <a:spcPct val="115000"/>
              </a:lnSpc>
              <a:spcBef>
                <a:spcPts val="0"/>
              </a:spcBef>
              <a:spcAft>
                <a:spcPts val="0"/>
              </a:spcAft>
              <a:buNone/>
            </a:pPr>
            <a:endParaRPr dirty="0">
              <a:solidFill>
                <a:srgbClr val="33303C"/>
              </a:solidFill>
              <a:latin typeface="Montserrat" pitchFamily="2" charset="0"/>
              <a:ea typeface="Montserrat"/>
              <a:cs typeface="Montserrat"/>
              <a:sym typeface="Montserrat"/>
            </a:endParaRPr>
          </a:p>
          <a:p>
            <a:pPr marL="457200" lvl="0" indent="0" algn="just" rtl="0">
              <a:lnSpc>
                <a:spcPct val="115000"/>
              </a:lnSpc>
              <a:spcBef>
                <a:spcPts val="0"/>
              </a:spcBef>
              <a:spcAft>
                <a:spcPts val="0"/>
              </a:spcAft>
              <a:buNone/>
            </a:pPr>
            <a:endParaRPr dirty="0">
              <a:solidFill>
                <a:srgbClr val="191919"/>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1"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dirty="0">
              <a:solidFill>
                <a:srgbClr val="33303C"/>
              </a:solidFill>
              <a:latin typeface="Montserrat" pitchFamily="2" charset="0"/>
              <a:ea typeface="Montserrat"/>
              <a:cs typeface="Montserrat"/>
              <a:sym typeface="Montserra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15000"/>
              </a:lnSpc>
              <a:spcBef>
                <a:spcPts val="0"/>
              </a:spcBef>
              <a:spcAft>
                <a:spcPts val="0"/>
              </a:spcAft>
              <a:buClr>
                <a:srgbClr val="000000"/>
              </a:buClr>
              <a:buSzPts val="1100"/>
              <a:buFont typeface="Arial"/>
              <a:buNone/>
            </a:pPr>
            <a:endParaRPr b="0" i="0" u="none" strike="noStrike" cap="none" dirty="0">
              <a:solidFill>
                <a:srgbClr val="33303C"/>
              </a:solidFill>
              <a:latin typeface="Montserrat" pitchFamily="2" charset="0"/>
              <a:ea typeface="Montserrat Light"/>
              <a:cs typeface="Montserrat Light"/>
              <a:sym typeface="Montserrat Light"/>
            </a:endParaRPr>
          </a:p>
          <a:p>
            <a:pPr marL="0" marR="0" lvl="0" indent="0" algn="just" rtl="0">
              <a:lnSpc>
                <a:spcPct val="100000"/>
              </a:lnSpc>
              <a:spcBef>
                <a:spcPts val="1000"/>
              </a:spcBef>
              <a:spcAft>
                <a:spcPts val="0"/>
              </a:spcAft>
              <a:buClr>
                <a:srgbClr val="000000"/>
              </a:buClr>
              <a:buSzPts val="2200"/>
              <a:buFont typeface="Arial"/>
              <a:buNone/>
            </a:pPr>
            <a:endParaRPr b="1" i="0" u="none" strike="noStrike" cap="none" dirty="0">
              <a:solidFill>
                <a:srgbClr val="33303C"/>
              </a:solidFill>
              <a:latin typeface="Montserrat" pitchFamily="2" charset="0"/>
              <a:ea typeface="Montserrat"/>
              <a:cs typeface="Montserrat"/>
              <a:sym typeface="Montserrat"/>
            </a:endParaRPr>
          </a:p>
          <a:p>
            <a:pPr marL="0" marR="0" lvl="0" indent="0" algn="just" rtl="0">
              <a:lnSpc>
                <a:spcPct val="100000"/>
              </a:lnSpc>
              <a:spcBef>
                <a:spcPts val="0"/>
              </a:spcBef>
              <a:spcAft>
                <a:spcPts val="0"/>
              </a:spcAft>
              <a:buClr>
                <a:srgbClr val="000000"/>
              </a:buClr>
              <a:buSzPts val="2200"/>
              <a:buFont typeface="Arial"/>
              <a:buNone/>
            </a:pPr>
            <a:r>
              <a:rPr lang="es" b="1" i="0" u="none" strike="noStrike" cap="none" dirty="0">
                <a:solidFill>
                  <a:srgbClr val="33303C"/>
                </a:solidFill>
                <a:latin typeface="Montserrat" pitchFamily="2" charset="0"/>
                <a:ea typeface="Montserrat"/>
                <a:cs typeface="Montserrat"/>
                <a:sym typeface="Montserrat"/>
              </a:rPr>
              <a:t> </a:t>
            </a:r>
            <a:endParaRPr b="1" i="0" u="none" strike="noStrike" cap="none" dirty="0">
              <a:solidFill>
                <a:srgbClr val="33303C"/>
              </a:solidFill>
              <a:latin typeface="Montserrat" pitchFamily="2" charset="0"/>
              <a:ea typeface="Montserrat"/>
              <a:cs typeface="Montserrat"/>
              <a:sym typeface="Montserrat"/>
            </a:endParaRPr>
          </a:p>
        </p:txBody>
      </p:sp>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l="17079" t="23294" r="13345" b="25458"/>
          <a:stretch/>
        </p:blipFill>
        <p:spPr>
          <a:xfrm>
            <a:off x="7660442" y="52220"/>
            <a:ext cx="1070101" cy="788221"/>
          </a:xfrm>
          <a:prstGeom prst="rect">
            <a:avLst/>
          </a:prstGeom>
        </p:spPr>
      </p:pic>
      <p:sp>
        <p:nvSpPr>
          <p:cNvPr id="2" name="Rectángulo 1">
            <a:extLst>
              <a:ext uri="{FF2B5EF4-FFF2-40B4-BE49-F238E27FC236}">
                <a16:creationId xmlns:a16="http://schemas.microsoft.com/office/drawing/2014/main" id="{32720F80-3131-4ADC-91B1-BF73179FB910}"/>
              </a:ext>
            </a:extLst>
          </p:cNvPr>
          <p:cNvSpPr/>
          <p:nvPr/>
        </p:nvSpPr>
        <p:spPr>
          <a:xfrm>
            <a:off x="0" y="4940700"/>
            <a:ext cx="1600200" cy="202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Google Shape;477;p1"/>
          <p:cNvSpPr txBox="1"/>
          <p:nvPr/>
        </p:nvSpPr>
        <p:spPr>
          <a:xfrm>
            <a:off x="-53788" y="4940700"/>
            <a:ext cx="1600200" cy="202800"/>
          </a:xfrm>
          <a:prstGeom prst="rect">
            <a:avLst/>
          </a:prstGeom>
          <a:noFill/>
          <a:ln>
            <a:noFill/>
          </a:ln>
        </p:spPr>
        <p:txBody>
          <a:bodyPr spcFirstLastPara="1" wrap="square" lIns="87600" tIns="43800" rIns="87600" bIns="43800" anchor="t" anchorCtr="0">
            <a:normAutofit lnSpcReduction="10000"/>
          </a:bodyPr>
          <a:lstStyle/>
          <a:p>
            <a:pPr marL="0" marR="0" lvl="0" indent="0" algn="l" rtl="0">
              <a:lnSpc>
                <a:spcPct val="100000"/>
              </a:lnSpc>
              <a:spcBef>
                <a:spcPts val="0"/>
              </a:spcBef>
              <a:spcAft>
                <a:spcPts val="0"/>
              </a:spcAft>
              <a:buClr>
                <a:srgbClr val="000000"/>
              </a:buClr>
              <a:buSzPts val="800"/>
              <a:buFont typeface="Arial"/>
              <a:buNone/>
            </a:pPr>
            <a:r>
              <a:rPr lang="es-ES" sz="800" b="1" dirty="0">
                <a:solidFill>
                  <a:srgbClr val="0070C0"/>
                </a:solidFill>
                <a:latin typeface="Montserrat"/>
                <a:ea typeface="Montserrat"/>
                <a:cs typeface="Montserrat"/>
                <a:sym typeface="Montserrat"/>
              </a:rPr>
              <a:t>JAVIER MÁXIMO JUÁREZ</a:t>
            </a:r>
            <a:endParaRPr sz="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17279610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rior">
  <a:themeElements>
    <a:clrScheme name="Personalizado 23">
      <a:dk1>
        <a:srgbClr val="6D7474"/>
      </a:dk1>
      <a:lt1>
        <a:srgbClr val="FFFFFF"/>
      </a:lt1>
      <a:dk2>
        <a:srgbClr val="D74154"/>
      </a:dk2>
      <a:lt2>
        <a:srgbClr val="09253A"/>
      </a:lt2>
      <a:accent1>
        <a:srgbClr val="E58232"/>
      </a:accent1>
      <a:accent2>
        <a:srgbClr val="505354"/>
      </a:accent2>
      <a:accent3>
        <a:srgbClr val="868E90"/>
      </a:accent3>
      <a:accent4>
        <a:srgbClr val="98C486"/>
      </a:accent4>
      <a:accent5>
        <a:srgbClr val="148B9C"/>
      </a:accent5>
      <a:accent6>
        <a:srgbClr val="B61918"/>
      </a:accent6>
      <a:hlink>
        <a:srgbClr val="D74154"/>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1099</TotalTime>
  <Words>2957</Words>
  <Application>Microsoft Office PowerPoint</Application>
  <PresentationFormat>Presentación en pantalla (16:9)</PresentationFormat>
  <Paragraphs>723</Paragraphs>
  <Slides>25</Slides>
  <Notes>25</Notes>
  <HiddenSlides>0</HiddenSlides>
  <MMClips>0</MMClips>
  <ScaleCrop>false</ScaleCrop>
  <HeadingPairs>
    <vt:vector size="6" baseType="variant">
      <vt:variant>
        <vt:lpstr>Fuentes usadas</vt:lpstr>
      </vt:variant>
      <vt:variant>
        <vt:i4>14</vt:i4>
      </vt:variant>
      <vt:variant>
        <vt:lpstr>Tema</vt:lpstr>
      </vt:variant>
      <vt:variant>
        <vt:i4>2</vt:i4>
      </vt:variant>
      <vt:variant>
        <vt:lpstr>Títulos de diapositiva</vt:lpstr>
      </vt:variant>
      <vt:variant>
        <vt:i4>25</vt:i4>
      </vt:variant>
    </vt:vector>
  </HeadingPairs>
  <TitlesOfParts>
    <vt:vector size="41" baseType="lpstr">
      <vt:lpstr>Calibri</vt:lpstr>
      <vt:lpstr>Helvetica Neue</vt:lpstr>
      <vt:lpstr>Montserrat Medium</vt:lpstr>
      <vt:lpstr>Montserrat</vt:lpstr>
      <vt:lpstr>Open Sans</vt:lpstr>
      <vt:lpstr>Montserrat ExtraLight</vt:lpstr>
      <vt:lpstr>Noto Sans Symbols</vt:lpstr>
      <vt:lpstr>Arial</vt:lpstr>
      <vt:lpstr>Montserrat Light</vt:lpstr>
      <vt:lpstr>Wingdings</vt:lpstr>
      <vt:lpstr>Montserrat SemiBold</vt:lpstr>
      <vt:lpstr>Courier New</vt:lpstr>
      <vt:lpstr>Helvetica Neue Light</vt:lpstr>
      <vt:lpstr>Montserrat ExtraBold</vt:lpstr>
      <vt:lpstr>Simple Light</vt:lpstr>
      <vt:lpstr>Interior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Jaime Pérez De Miguel</dc:creator>
  <cp:lastModifiedBy>Jaime Pérez De Miguel</cp:lastModifiedBy>
  <cp:revision>140</cp:revision>
  <dcterms:modified xsi:type="dcterms:W3CDTF">2026-07-17T18:52:12Z</dcterms:modified>
</cp:coreProperties>
</file>