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45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Montserrat ExtraLight" panose="020B0604020202020204" charset="0"/>
      <p:regular r:id="rId25"/>
      <p:bold r:id="rId26"/>
      <p:italic r:id="rId27"/>
      <p:boldItalic r:id="rId28"/>
    </p:embeddedFont>
    <p:embeddedFont>
      <p:font typeface="Montserrat Light" panose="020B0604020202020204" charset="0"/>
      <p:regular r:id="rId29"/>
      <p:bold r:id="rId30"/>
      <p:italic r:id="rId31"/>
      <p:boldItalic r:id="rId32"/>
    </p:embeddedFont>
    <p:embeddedFont>
      <p:font typeface="Montserrat Medium" panose="020B0604020202020204" charset="0"/>
      <p:regular r:id="rId33"/>
      <p:bold r:id="rId34"/>
      <p:italic r:id="rId35"/>
      <p:boldItalic r:id="rId36"/>
    </p:embeddedFont>
    <p:embeddedFont>
      <p:font typeface="Montserrat SemiBold" panose="020B060402020202020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A4A3A4"/>
          </p15:clr>
        </p15:guide>
        <p15:guide id="2" pos="2878">
          <p15:clr>
            <a:srgbClr val="A4A3A4"/>
          </p15:clr>
        </p15:guide>
        <p15:guide id="3" orient="horz" pos="2935">
          <p15:clr>
            <a:srgbClr val="9AA0A6"/>
          </p15:clr>
        </p15:guide>
        <p15:guide id="4" orient="horz" pos="226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jnsU2ZobfE9JwOMwME0ogPndyd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D38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CE7E52-5049-4AA4-9317-2E2773516FDF}">
  <a:tblStyle styleId="{9ECE7E52-5049-4AA4-9317-2E2773516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6" y="114"/>
      </p:cViewPr>
      <p:guideLst>
        <p:guide orient="horz" pos="850"/>
        <p:guide pos="2878"/>
        <p:guide orient="horz" pos="2935"/>
        <p:guide orient="horz" pos="22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9" Type="http://schemas.openxmlformats.org/officeDocument/2006/relationships/font" Target="fonts/font33.fntdata"/><Relationship Id="rId21" Type="http://schemas.openxmlformats.org/officeDocument/2006/relationships/font" Target="fonts/font15.fntdata"/><Relationship Id="rId34" Type="http://schemas.openxmlformats.org/officeDocument/2006/relationships/font" Target="fonts/font28.fntdata"/><Relationship Id="rId42" Type="http://schemas.openxmlformats.org/officeDocument/2006/relationships/font" Target="fonts/font36.fntdata"/><Relationship Id="rId84" Type="http://customschemas.google.com/relationships/presentationmetadata" Target="metadata"/><Relationship Id="rId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9" Type="http://schemas.openxmlformats.org/officeDocument/2006/relationships/font" Target="fonts/font23.fntdata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font" Target="fonts/font31.fntdata"/><Relationship Id="rId40" Type="http://schemas.openxmlformats.org/officeDocument/2006/relationships/font" Target="fonts/font34.fntdata"/><Relationship Id="rId87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font" Target="fonts/font30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4" Type="http://schemas.openxmlformats.org/officeDocument/2006/relationships/font" Target="fonts/font38.fntdata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font" Target="fonts/font29.fntdata"/><Relationship Id="rId43" Type="http://schemas.openxmlformats.org/officeDocument/2006/relationships/font" Target="fonts/font37.fntdata"/><Relationship Id="rId8" Type="http://schemas.openxmlformats.org/officeDocument/2006/relationships/font" Target="fonts/font2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font" Target="fonts/font27.fntdata"/><Relationship Id="rId38" Type="http://schemas.openxmlformats.org/officeDocument/2006/relationships/font" Target="fonts/font32.fntdata"/><Relationship Id="rId20" Type="http://schemas.openxmlformats.org/officeDocument/2006/relationships/font" Target="fonts/font14.fntdata"/><Relationship Id="rId41" Type="http://schemas.openxmlformats.org/officeDocument/2006/relationships/font" Target="fonts/font3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0C7E-2B93-4055-BA6F-520DBC205D38}" type="datetimeFigureOut">
              <a:rPr lang="es-ES" smtClean="0"/>
              <a:t>10/12/2024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F26F9-60B1-4B88-8866-5A0AD726D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75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20" name="Google Shape;7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40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José Luis Martínez Serrano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Placeholder-Image">
  <p:cSld name="26_Placeholder-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1cdcec83b_0_423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36006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g1f1cdcec83b_0_423"/>
          <p:cNvSpPr txBox="1">
            <a:spLocks noGrp="1"/>
          </p:cNvSpPr>
          <p:nvPr>
            <p:ph type="sldNum" idx="12"/>
          </p:nvPr>
        </p:nvSpPr>
        <p:spPr>
          <a:xfrm>
            <a:off x="5486400" y="4491038"/>
            <a:ext cx="21336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75" tIns="87675" rIns="87675" bIns="876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75" tIns="87675" rIns="87675" bIns="876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75" tIns="87675" rIns="87675" bIns="87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">
  <p:cSld name="1_1 column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body" idx="1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2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3"/>
          </p:nvPr>
        </p:nvSpPr>
        <p:spPr>
          <a:xfrm>
            <a:off x="333538" y="2673134"/>
            <a:ext cx="4268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a">
  <p:cSld name="1 column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63B"/>
          </a:solidFill>
          <a:ln w="12700" cap="flat" cmpd="sng">
            <a:solidFill>
              <a:srgbClr val="A75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59"/>
          <p:cNvSpPr txBox="1">
            <a:spLocks noGrp="1"/>
          </p:cNvSpPr>
          <p:nvPr>
            <p:ph type="body" idx="1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2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body" idx="3"/>
          </p:nvPr>
        </p:nvSpPr>
        <p:spPr>
          <a:xfrm>
            <a:off x="333538" y="2673134"/>
            <a:ext cx="4268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3" name="Google Shape;8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728" y="277686"/>
            <a:ext cx="889001" cy="28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as">
  <p:cSld name="2 columna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0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body" idx="2"/>
          </p:nvPr>
        </p:nvSpPr>
        <p:spPr>
          <a:xfrm>
            <a:off x="333539" y="2471332"/>
            <a:ext cx="8310000" cy="2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7" name="Google Shape;87;p60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88" name="Google Shape;88;p60"/>
          <p:cNvSpPr txBox="1">
            <a:spLocks noGrp="1"/>
          </p:cNvSpPr>
          <p:nvPr>
            <p:ph type="body" idx="3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as">
  <p:cSld name="3 columna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1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body" idx="2"/>
          </p:nvPr>
        </p:nvSpPr>
        <p:spPr>
          <a:xfrm>
            <a:off x="333539" y="2471333"/>
            <a:ext cx="8193900" cy="2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3" name="Google Shape;93;p61"/>
          <p:cNvSpPr txBox="1">
            <a:spLocks noGrp="1"/>
          </p:cNvSpPr>
          <p:nvPr>
            <p:ph type="body" idx="3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as">
  <p:cSld name="1_3 columna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2"/>
          <p:cNvSpPr txBox="1">
            <a:spLocks noGrp="1"/>
          </p:cNvSpPr>
          <p:nvPr>
            <p:ph type="body" idx="1"/>
          </p:nvPr>
        </p:nvSpPr>
        <p:spPr>
          <a:xfrm>
            <a:off x="324087" y="1055022"/>
            <a:ext cx="4256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body" idx="2"/>
          </p:nvPr>
        </p:nvSpPr>
        <p:spPr>
          <a:xfrm>
            <a:off x="346239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body" idx="3"/>
          </p:nvPr>
        </p:nvSpPr>
        <p:spPr>
          <a:xfrm>
            <a:off x="333539" y="1897483"/>
            <a:ext cx="8193900" cy="26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impia">
  <p:cSld name="1_Limpi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3"/>
          <p:cNvSpPr txBox="1">
            <a:spLocks noGrp="1"/>
          </p:cNvSpPr>
          <p:nvPr>
            <p:ph type="body" idx="1"/>
          </p:nvPr>
        </p:nvSpPr>
        <p:spPr>
          <a:xfrm>
            <a:off x="337426" y="2089574"/>
            <a:ext cx="42735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63"/>
          <p:cNvSpPr>
            <a:spLocks noGrp="1"/>
          </p:cNvSpPr>
          <p:nvPr>
            <p:ph type="tbl" idx="2"/>
          </p:nvPr>
        </p:nvSpPr>
        <p:spPr>
          <a:xfrm>
            <a:off x="432025" y="2524957"/>
            <a:ext cx="6428100" cy="1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body" idx="3"/>
          </p:nvPr>
        </p:nvSpPr>
        <p:spPr>
          <a:xfrm>
            <a:off x="346239" y="881121"/>
            <a:ext cx="4264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4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2 graficos">
  <p:cSld name="Texto + 2 grafico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4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273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64"/>
          <p:cNvSpPr txBox="1">
            <a:spLocks noGrp="1"/>
          </p:cNvSpPr>
          <p:nvPr>
            <p:ph type="body" idx="2"/>
          </p:nvPr>
        </p:nvSpPr>
        <p:spPr>
          <a:xfrm>
            <a:off x="333541" y="2471333"/>
            <a:ext cx="13935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8" name="Google Shape;108;p64"/>
          <p:cNvSpPr>
            <a:spLocks noGrp="1"/>
          </p:cNvSpPr>
          <p:nvPr>
            <p:ph type="chart" idx="3"/>
          </p:nvPr>
        </p:nvSpPr>
        <p:spPr>
          <a:xfrm>
            <a:off x="1910644" y="2470590"/>
            <a:ext cx="22545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9" name="Google Shape;109;p64"/>
          <p:cNvSpPr txBox="1">
            <a:spLocks noGrp="1"/>
          </p:cNvSpPr>
          <p:nvPr>
            <p:ph type="body" idx="4"/>
          </p:nvPr>
        </p:nvSpPr>
        <p:spPr>
          <a:xfrm>
            <a:off x="4811992" y="2470804"/>
            <a:ext cx="13935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0" name="Google Shape;110;p64"/>
          <p:cNvSpPr>
            <a:spLocks noGrp="1"/>
          </p:cNvSpPr>
          <p:nvPr>
            <p:ph type="chart" idx="5"/>
          </p:nvPr>
        </p:nvSpPr>
        <p:spPr>
          <a:xfrm>
            <a:off x="6389095" y="2470061"/>
            <a:ext cx="22545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12" name="Google Shape;112;p64"/>
          <p:cNvSpPr txBox="1">
            <a:spLocks noGrp="1"/>
          </p:cNvSpPr>
          <p:nvPr>
            <p:ph type="body" idx="6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4 graficos">
  <p:cSld name="Texto + 4 grafico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5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65"/>
          <p:cNvSpPr txBox="1">
            <a:spLocks noGrp="1"/>
          </p:cNvSpPr>
          <p:nvPr>
            <p:ph type="body" idx="2"/>
          </p:nvPr>
        </p:nvSpPr>
        <p:spPr>
          <a:xfrm>
            <a:off x="333541" y="2471333"/>
            <a:ext cx="1393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6" name="Google Shape;116;p65"/>
          <p:cNvSpPr>
            <a:spLocks noGrp="1"/>
          </p:cNvSpPr>
          <p:nvPr>
            <p:ph type="chart" idx="3"/>
          </p:nvPr>
        </p:nvSpPr>
        <p:spPr>
          <a:xfrm>
            <a:off x="1910644" y="2470590"/>
            <a:ext cx="22545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body" idx="4"/>
          </p:nvPr>
        </p:nvSpPr>
        <p:spPr>
          <a:xfrm>
            <a:off x="333541" y="3493646"/>
            <a:ext cx="1393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" name="Google Shape;118;p65"/>
          <p:cNvSpPr>
            <a:spLocks noGrp="1"/>
          </p:cNvSpPr>
          <p:nvPr>
            <p:ph type="chart" idx="5"/>
          </p:nvPr>
        </p:nvSpPr>
        <p:spPr>
          <a:xfrm>
            <a:off x="1910644" y="3492903"/>
            <a:ext cx="22545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body" idx="6"/>
          </p:nvPr>
        </p:nvSpPr>
        <p:spPr>
          <a:xfrm>
            <a:off x="4811992" y="2471333"/>
            <a:ext cx="1393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65"/>
          <p:cNvSpPr>
            <a:spLocks noGrp="1"/>
          </p:cNvSpPr>
          <p:nvPr>
            <p:ph type="chart" idx="7"/>
          </p:nvPr>
        </p:nvSpPr>
        <p:spPr>
          <a:xfrm>
            <a:off x="6389095" y="2470590"/>
            <a:ext cx="22545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body" idx="8"/>
          </p:nvPr>
        </p:nvSpPr>
        <p:spPr>
          <a:xfrm>
            <a:off x="4811992" y="3493646"/>
            <a:ext cx="1393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65"/>
          <p:cNvSpPr>
            <a:spLocks noGrp="1"/>
          </p:cNvSpPr>
          <p:nvPr>
            <p:ph type="chart" idx="9"/>
          </p:nvPr>
        </p:nvSpPr>
        <p:spPr>
          <a:xfrm>
            <a:off x="6389095" y="3492903"/>
            <a:ext cx="22545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65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4" name="Google Shape;124;p65"/>
          <p:cNvSpPr txBox="1">
            <a:spLocks noGrp="1"/>
          </p:cNvSpPr>
          <p:nvPr>
            <p:ph type="body" idx="13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 1">
  <p:cSld name="Destacado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6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body" idx="2"/>
          </p:nvPr>
        </p:nvSpPr>
        <p:spPr>
          <a:xfrm>
            <a:off x="333540" y="2471332"/>
            <a:ext cx="4268400" cy="2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" name="Google Shape;128;p66"/>
          <p:cNvSpPr txBox="1">
            <a:spLocks noGrp="1"/>
          </p:cNvSpPr>
          <p:nvPr>
            <p:ph type="body" idx="3"/>
          </p:nvPr>
        </p:nvSpPr>
        <p:spPr>
          <a:xfrm>
            <a:off x="5713232" y="2572732"/>
            <a:ext cx="2924400" cy="1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66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30" name="Google Shape;130;p66"/>
          <p:cNvSpPr txBox="1">
            <a:spLocks noGrp="1"/>
          </p:cNvSpPr>
          <p:nvPr>
            <p:ph type="body" idx="4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s con destacado">
  <p:cSld name="Fotos con destacad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7"/>
          <p:cNvSpPr txBox="1">
            <a:spLocks noGrp="1"/>
          </p:cNvSpPr>
          <p:nvPr>
            <p:ph type="sldNum" idx="12"/>
          </p:nvPr>
        </p:nvSpPr>
        <p:spPr>
          <a:xfrm>
            <a:off x="8367724" y="4798177"/>
            <a:ext cx="540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33" name="Google Shape;133;p67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35649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4" name="Google Shape;134;p67"/>
          <p:cNvSpPr txBox="1">
            <a:spLocks noGrp="1"/>
          </p:cNvSpPr>
          <p:nvPr>
            <p:ph type="body" idx="2"/>
          </p:nvPr>
        </p:nvSpPr>
        <p:spPr>
          <a:xfrm>
            <a:off x="333539" y="2782468"/>
            <a:ext cx="2781000" cy="1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5" name="Google Shape;135;p67"/>
          <p:cNvSpPr>
            <a:spLocks noGrp="1"/>
          </p:cNvSpPr>
          <p:nvPr>
            <p:ph type="pic" idx="3"/>
          </p:nvPr>
        </p:nvSpPr>
        <p:spPr>
          <a:xfrm>
            <a:off x="5750644" y="1"/>
            <a:ext cx="1691400" cy="256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67"/>
          <p:cNvSpPr>
            <a:spLocks noGrp="1"/>
          </p:cNvSpPr>
          <p:nvPr>
            <p:ph type="pic" idx="4"/>
          </p:nvPr>
        </p:nvSpPr>
        <p:spPr>
          <a:xfrm>
            <a:off x="5750644" y="2566674"/>
            <a:ext cx="1691400" cy="256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67"/>
          <p:cNvSpPr>
            <a:spLocks noGrp="1"/>
          </p:cNvSpPr>
          <p:nvPr>
            <p:ph type="pic" idx="5"/>
          </p:nvPr>
        </p:nvSpPr>
        <p:spPr>
          <a:xfrm>
            <a:off x="7447812" y="1"/>
            <a:ext cx="1691400" cy="256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8" name="Google Shape;138;p67"/>
          <p:cNvSpPr>
            <a:spLocks noGrp="1"/>
          </p:cNvSpPr>
          <p:nvPr>
            <p:ph type="pic" idx="6"/>
          </p:nvPr>
        </p:nvSpPr>
        <p:spPr>
          <a:xfrm>
            <a:off x="7447812" y="2566674"/>
            <a:ext cx="1691400" cy="256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9" name="Google Shape;139;p67"/>
          <p:cNvSpPr/>
          <p:nvPr/>
        </p:nvSpPr>
        <p:spPr>
          <a:xfrm>
            <a:off x="3526964" y="-1"/>
            <a:ext cx="2218200" cy="3191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148C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7"/>
          <p:cNvSpPr txBox="1">
            <a:spLocks noGrp="1"/>
          </p:cNvSpPr>
          <p:nvPr>
            <p:ph type="body" idx="7"/>
          </p:nvPr>
        </p:nvSpPr>
        <p:spPr>
          <a:xfrm>
            <a:off x="3644776" y="1168094"/>
            <a:ext cx="18849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body" idx="8"/>
          </p:nvPr>
        </p:nvSpPr>
        <p:spPr>
          <a:xfrm>
            <a:off x="324087" y="1053227"/>
            <a:ext cx="27906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o de éxito">
  <p:cSld name="Caso de éxit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8"/>
          <p:cNvSpPr>
            <a:spLocks noGrp="1"/>
          </p:cNvSpPr>
          <p:nvPr>
            <p:ph type="pic" idx="2"/>
          </p:nvPr>
        </p:nvSpPr>
        <p:spPr>
          <a:xfrm>
            <a:off x="3479872" y="-6349"/>
            <a:ext cx="566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p68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27057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5" name="Google Shape;145;p68"/>
          <p:cNvSpPr txBox="1">
            <a:spLocks noGrp="1"/>
          </p:cNvSpPr>
          <p:nvPr>
            <p:ph type="body" idx="3"/>
          </p:nvPr>
        </p:nvSpPr>
        <p:spPr>
          <a:xfrm>
            <a:off x="337801" y="2464950"/>
            <a:ext cx="27183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6" name="Google Shape;146;p68"/>
          <p:cNvSpPr txBox="1">
            <a:spLocks noGrp="1"/>
          </p:cNvSpPr>
          <p:nvPr>
            <p:ph type="body" idx="4"/>
          </p:nvPr>
        </p:nvSpPr>
        <p:spPr>
          <a:xfrm>
            <a:off x="324088" y="1053227"/>
            <a:ext cx="27318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foto">
  <p:cSld name="Texto + fot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9"/>
          <p:cNvSpPr>
            <a:spLocks noGrp="1"/>
          </p:cNvSpPr>
          <p:nvPr>
            <p:ph type="pic" idx="2"/>
          </p:nvPr>
        </p:nvSpPr>
        <p:spPr>
          <a:xfrm>
            <a:off x="4692588" y="0"/>
            <a:ext cx="4451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69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3101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0" name="Google Shape;150;p69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body" idx="3"/>
          </p:nvPr>
        </p:nvSpPr>
        <p:spPr>
          <a:xfrm>
            <a:off x="324088" y="2472220"/>
            <a:ext cx="3109500" cy="2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body" idx="4"/>
          </p:nvPr>
        </p:nvSpPr>
        <p:spPr>
          <a:xfrm>
            <a:off x="324088" y="1053227"/>
            <a:ext cx="31236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4 fotos">
  <p:cSld name="Texto + 4 foto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0"/>
          <p:cNvSpPr>
            <a:spLocks noGrp="1"/>
          </p:cNvSpPr>
          <p:nvPr>
            <p:ph type="pic" idx="2"/>
          </p:nvPr>
        </p:nvSpPr>
        <p:spPr>
          <a:xfrm>
            <a:off x="4142703" y="1444114"/>
            <a:ext cx="2209800" cy="14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70"/>
          <p:cNvSpPr>
            <a:spLocks noGrp="1"/>
          </p:cNvSpPr>
          <p:nvPr>
            <p:ph type="pic" idx="3"/>
          </p:nvPr>
        </p:nvSpPr>
        <p:spPr>
          <a:xfrm>
            <a:off x="6433730" y="1444114"/>
            <a:ext cx="2209800" cy="14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70"/>
          <p:cNvSpPr>
            <a:spLocks noGrp="1"/>
          </p:cNvSpPr>
          <p:nvPr>
            <p:ph type="pic" idx="4"/>
          </p:nvPr>
        </p:nvSpPr>
        <p:spPr>
          <a:xfrm>
            <a:off x="4142703" y="3013694"/>
            <a:ext cx="2209800" cy="14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p70"/>
          <p:cNvSpPr>
            <a:spLocks noGrp="1"/>
          </p:cNvSpPr>
          <p:nvPr>
            <p:ph type="pic" idx="5"/>
          </p:nvPr>
        </p:nvSpPr>
        <p:spPr>
          <a:xfrm>
            <a:off x="6433730" y="3013694"/>
            <a:ext cx="2209800" cy="14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p70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30876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9" name="Google Shape;159;p70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60" name="Google Shape;160;p70"/>
          <p:cNvSpPr txBox="1">
            <a:spLocks noGrp="1"/>
          </p:cNvSpPr>
          <p:nvPr>
            <p:ph type="body" idx="6"/>
          </p:nvPr>
        </p:nvSpPr>
        <p:spPr>
          <a:xfrm>
            <a:off x="324088" y="2472220"/>
            <a:ext cx="3109500" cy="2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1" name="Google Shape;161;p70"/>
          <p:cNvSpPr txBox="1">
            <a:spLocks noGrp="1"/>
          </p:cNvSpPr>
          <p:nvPr>
            <p:ph type="body" idx="7"/>
          </p:nvPr>
        </p:nvSpPr>
        <p:spPr>
          <a:xfrm>
            <a:off x="324087" y="1053227"/>
            <a:ext cx="31095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6 fotos">
  <p:cSld name="Texto + 6 foto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1"/>
          <p:cNvSpPr>
            <a:spLocks noGrp="1"/>
          </p:cNvSpPr>
          <p:nvPr>
            <p:ph type="pic" idx="2"/>
          </p:nvPr>
        </p:nvSpPr>
        <p:spPr>
          <a:xfrm>
            <a:off x="4890249" y="0"/>
            <a:ext cx="1373400" cy="178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4" name="Google Shape;164;p71"/>
          <p:cNvSpPr>
            <a:spLocks noGrp="1"/>
          </p:cNvSpPr>
          <p:nvPr>
            <p:ph type="pic" idx="3"/>
          </p:nvPr>
        </p:nvSpPr>
        <p:spPr>
          <a:xfrm>
            <a:off x="4890249" y="1871200"/>
            <a:ext cx="1373400" cy="327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71"/>
          <p:cNvSpPr>
            <a:spLocks noGrp="1"/>
          </p:cNvSpPr>
          <p:nvPr>
            <p:ph type="pic" idx="4"/>
          </p:nvPr>
        </p:nvSpPr>
        <p:spPr>
          <a:xfrm>
            <a:off x="6342815" y="1"/>
            <a:ext cx="1373400" cy="253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6" name="Google Shape;166;p71"/>
          <p:cNvSpPr>
            <a:spLocks noGrp="1"/>
          </p:cNvSpPr>
          <p:nvPr>
            <p:ph type="pic" idx="5"/>
          </p:nvPr>
        </p:nvSpPr>
        <p:spPr>
          <a:xfrm>
            <a:off x="6342815" y="2634890"/>
            <a:ext cx="1373400" cy="250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7" name="Google Shape;167;p71"/>
          <p:cNvSpPr>
            <a:spLocks noGrp="1"/>
          </p:cNvSpPr>
          <p:nvPr>
            <p:ph type="pic" idx="6"/>
          </p:nvPr>
        </p:nvSpPr>
        <p:spPr>
          <a:xfrm>
            <a:off x="7795379" y="1"/>
            <a:ext cx="1352700" cy="32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8" name="Google Shape;168;p71"/>
          <p:cNvSpPr>
            <a:spLocks noGrp="1"/>
          </p:cNvSpPr>
          <p:nvPr>
            <p:ph type="pic" idx="7"/>
          </p:nvPr>
        </p:nvSpPr>
        <p:spPr>
          <a:xfrm>
            <a:off x="7790617" y="3368157"/>
            <a:ext cx="1357500" cy="177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71"/>
          <p:cNvSpPr txBox="1">
            <a:spLocks noGrp="1"/>
          </p:cNvSpPr>
          <p:nvPr>
            <p:ph type="body" idx="1"/>
          </p:nvPr>
        </p:nvSpPr>
        <p:spPr>
          <a:xfrm>
            <a:off x="346239" y="881121"/>
            <a:ext cx="30903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0" name="Google Shape;170;p71"/>
          <p:cNvSpPr txBox="1">
            <a:spLocks noGrp="1"/>
          </p:cNvSpPr>
          <p:nvPr>
            <p:ph type="body" idx="8"/>
          </p:nvPr>
        </p:nvSpPr>
        <p:spPr>
          <a:xfrm>
            <a:off x="324088" y="2472220"/>
            <a:ext cx="3112500" cy="2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body" idx="9"/>
          </p:nvPr>
        </p:nvSpPr>
        <p:spPr>
          <a:xfrm>
            <a:off x="324088" y="1053227"/>
            <a:ext cx="31125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3 fotos">
  <p:cSld name="Texto + 3 foto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2"/>
          <p:cNvSpPr>
            <a:spLocks noGrp="1"/>
          </p:cNvSpPr>
          <p:nvPr>
            <p:ph type="pic" idx="2"/>
          </p:nvPr>
        </p:nvSpPr>
        <p:spPr>
          <a:xfrm>
            <a:off x="3820645" y="1284029"/>
            <a:ext cx="2007600" cy="318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72"/>
          <p:cNvSpPr>
            <a:spLocks noGrp="1"/>
          </p:cNvSpPr>
          <p:nvPr>
            <p:ph type="pic" idx="3"/>
          </p:nvPr>
        </p:nvSpPr>
        <p:spPr>
          <a:xfrm>
            <a:off x="5922498" y="1284030"/>
            <a:ext cx="2721000" cy="149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72"/>
          <p:cNvSpPr>
            <a:spLocks noGrp="1"/>
          </p:cNvSpPr>
          <p:nvPr>
            <p:ph type="pic" idx="4"/>
          </p:nvPr>
        </p:nvSpPr>
        <p:spPr>
          <a:xfrm>
            <a:off x="5922498" y="2885957"/>
            <a:ext cx="2721000" cy="158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72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30759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7" name="Google Shape;177;p72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78" name="Google Shape;178;p72"/>
          <p:cNvSpPr txBox="1">
            <a:spLocks noGrp="1"/>
          </p:cNvSpPr>
          <p:nvPr>
            <p:ph type="body" idx="5"/>
          </p:nvPr>
        </p:nvSpPr>
        <p:spPr>
          <a:xfrm>
            <a:off x="328348" y="2464950"/>
            <a:ext cx="30981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9" name="Google Shape;179;p72"/>
          <p:cNvSpPr txBox="1">
            <a:spLocks noGrp="1"/>
          </p:cNvSpPr>
          <p:nvPr>
            <p:ph type="body" idx="6"/>
          </p:nvPr>
        </p:nvSpPr>
        <p:spPr>
          <a:xfrm>
            <a:off x="324088" y="1053227"/>
            <a:ext cx="31023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3 fotos horizontal">
  <p:cSld name="Texto + 3 fotos horizontal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3"/>
          <p:cNvSpPr>
            <a:spLocks noGrp="1"/>
          </p:cNvSpPr>
          <p:nvPr>
            <p:ph type="pic" idx="2"/>
          </p:nvPr>
        </p:nvSpPr>
        <p:spPr>
          <a:xfrm>
            <a:off x="438109" y="2109155"/>
            <a:ext cx="3465900" cy="239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2" name="Google Shape;182;p73"/>
          <p:cNvSpPr>
            <a:spLocks noGrp="1"/>
          </p:cNvSpPr>
          <p:nvPr>
            <p:ph type="pic" idx="3"/>
          </p:nvPr>
        </p:nvSpPr>
        <p:spPr>
          <a:xfrm>
            <a:off x="3999650" y="3100974"/>
            <a:ext cx="2209800" cy="140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73"/>
          <p:cNvSpPr>
            <a:spLocks noGrp="1"/>
          </p:cNvSpPr>
          <p:nvPr>
            <p:ph type="pic" idx="4"/>
          </p:nvPr>
        </p:nvSpPr>
        <p:spPr>
          <a:xfrm>
            <a:off x="6305314" y="3100974"/>
            <a:ext cx="2209800" cy="140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73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53913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body" idx="5"/>
          </p:nvPr>
        </p:nvSpPr>
        <p:spPr>
          <a:xfrm>
            <a:off x="3997207" y="2113528"/>
            <a:ext cx="4646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body" idx="6"/>
          </p:nvPr>
        </p:nvSpPr>
        <p:spPr>
          <a:xfrm>
            <a:off x="324087" y="1053227"/>
            <a:ext cx="40440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ídeo">
  <p:cSld name="Víde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4"/>
          <p:cNvSpPr>
            <a:spLocks noGrp="1"/>
          </p:cNvSpPr>
          <p:nvPr>
            <p:ph type="media" idx="2"/>
          </p:nvPr>
        </p:nvSpPr>
        <p:spPr>
          <a:xfrm>
            <a:off x="3433639" y="1310841"/>
            <a:ext cx="5209800" cy="319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0" name="Google Shape;190;p74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27057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1" name="Google Shape;191;p74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92" name="Google Shape;192;p74"/>
          <p:cNvSpPr txBox="1">
            <a:spLocks noGrp="1"/>
          </p:cNvSpPr>
          <p:nvPr>
            <p:ph type="body" idx="3"/>
          </p:nvPr>
        </p:nvSpPr>
        <p:spPr>
          <a:xfrm>
            <a:off x="328349" y="2464950"/>
            <a:ext cx="27279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3" name="Google Shape;193;p74"/>
          <p:cNvSpPr txBox="1">
            <a:spLocks noGrp="1"/>
          </p:cNvSpPr>
          <p:nvPr>
            <p:ph type="body" idx="4"/>
          </p:nvPr>
        </p:nvSpPr>
        <p:spPr>
          <a:xfrm>
            <a:off x="324088" y="1053227"/>
            <a:ext cx="27318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. 1 Iconos">
  <p:cSld name="Mod. 1 Icono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5"/>
          <p:cNvSpPr>
            <a:spLocks noGrp="1"/>
          </p:cNvSpPr>
          <p:nvPr>
            <p:ph type="pic" idx="2"/>
          </p:nvPr>
        </p:nvSpPr>
        <p:spPr>
          <a:xfrm>
            <a:off x="439835" y="2768172"/>
            <a:ext cx="1366500" cy="13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6" name="Google Shape;196;p75"/>
          <p:cNvSpPr txBox="1">
            <a:spLocks noGrp="1"/>
          </p:cNvSpPr>
          <p:nvPr>
            <p:ph type="body" idx="1"/>
          </p:nvPr>
        </p:nvSpPr>
        <p:spPr>
          <a:xfrm>
            <a:off x="354424" y="4130362"/>
            <a:ext cx="1452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7" name="Google Shape;197;p75"/>
          <p:cNvSpPr>
            <a:spLocks noGrp="1"/>
          </p:cNvSpPr>
          <p:nvPr>
            <p:ph type="pic" idx="3"/>
          </p:nvPr>
        </p:nvSpPr>
        <p:spPr>
          <a:xfrm>
            <a:off x="2042550" y="2768172"/>
            <a:ext cx="1366500" cy="13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75"/>
          <p:cNvSpPr txBox="1">
            <a:spLocks noGrp="1"/>
          </p:cNvSpPr>
          <p:nvPr>
            <p:ph type="body" idx="4"/>
          </p:nvPr>
        </p:nvSpPr>
        <p:spPr>
          <a:xfrm>
            <a:off x="1957139" y="4130362"/>
            <a:ext cx="1452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9" name="Google Shape;199;p75"/>
          <p:cNvSpPr>
            <a:spLocks noGrp="1"/>
          </p:cNvSpPr>
          <p:nvPr>
            <p:ph type="pic" idx="5"/>
          </p:nvPr>
        </p:nvSpPr>
        <p:spPr>
          <a:xfrm>
            <a:off x="3730623" y="2768172"/>
            <a:ext cx="1366500" cy="13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0" name="Google Shape;200;p75"/>
          <p:cNvSpPr txBox="1">
            <a:spLocks noGrp="1"/>
          </p:cNvSpPr>
          <p:nvPr>
            <p:ph type="body" idx="6"/>
          </p:nvPr>
        </p:nvSpPr>
        <p:spPr>
          <a:xfrm>
            <a:off x="3645212" y="4130362"/>
            <a:ext cx="1452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1" name="Google Shape;201;p75"/>
          <p:cNvSpPr>
            <a:spLocks noGrp="1"/>
          </p:cNvSpPr>
          <p:nvPr>
            <p:ph type="pic" idx="7"/>
          </p:nvPr>
        </p:nvSpPr>
        <p:spPr>
          <a:xfrm>
            <a:off x="5418696" y="2768172"/>
            <a:ext cx="1366500" cy="13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2" name="Google Shape;202;p75"/>
          <p:cNvSpPr txBox="1">
            <a:spLocks noGrp="1"/>
          </p:cNvSpPr>
          <p:nvPr>
            <p:ph type="body" idx="8"/>
          </p:nvPr>
        </p:nvSpPr>
        <p:spPr>
          <a:xfrm>
            <a:off x="5333285" y="4130362"/>
            <a:ext cx="1452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3" name="Google Shape;203;p75"/>
          <p:cNvSpPr>
            <a:spLocks noGrp="1"/>
          </p:cNvSpPr>
          <p:nvPr>
            <p:ph type="pic" idx="9"/>
          </p:nvPr>
        </p:nvSpPr>
        <p:spPr>
          <a:xfrm>
            <a:off x="7026435" y="2768172"/>
            <a:ext cx="1366500" cy="132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4" name="Google Shape;204;p75"/>
          <p:cNvSpPr txBox="1">
            <a:spLocks noGrp="1"/>
          </p:cNvSpPr>
          <p:nvPr>
            <p:ph type="body" idx="13"/>
          </p:nvPr>
        </p:nvSpPr>
        <p:spPr>
          <a:xfrm>
            <a:off x="6941023" y="4130362"/>
            <a:ext cx="1452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5" name="Google Shape;205;p75"/>
          <p:cNvSpPr txBox="1">
            <a:spLocks noGrp="1"/>
          </p:cNvSpPr>
          <p:nvPr>
            <p:ph type="body" idx="14"/>
          </p:nvPr>
        </p:nvSpPr>
        <p:spPr>
          <a:xfrm>
            <a:off x="350500" y="881121"/>
            <a:ext cx="35616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6" name="Google Shape;206;p75"/>
          <p:cNvSpPr txBox="1">
            <a:spLocks noGrp="1"/>
          </p:cNvSpPr>
          <p:nvPr>
            <p:ph type="body" idx="15"/>
          </p:nvPr>
        </p:nvSpPr>
        <p:spPr>
          <a:xfrm>
            <a:off x="337801" y="2109391"/>
            <a:ext cx="3574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7" name="Google Shape;207;p75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8" name="Google Shape;208;p75"/>
          <p:cNvSpPr txBox="1">
            <a:spLocks noGrp="1"/>
          </p:cNvSpPr>
          <p:nvPr>
            <p:ph type="body" idx="16"/>
          </p:nvPr>
        </p:nvSpPr>
        <p:spPr>
          <a:xfrm>
            <a:off x="324088" y="1053228"/>
            <a:ext cx="35880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.2 Iconos">
  <p:cSld name="Mod.2 Icono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6"/>
          <p:cNvSpPr txBox="1">
            <a:spLocks noGrp="1"/>
          </p:cNvSpPr>
          <p:nvPr>
            <p:ph type="subTitle" idx="1"/>
          </p:nvPr>
        </p:nvSpPr>
        <p:spPr>
          <a:xfrm>
            <a:off x="1157088" y="2264894"/>
            <a:ext cx="22692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1" name="Google Shape;211;p76"/>
          <p:cNvSpPr>
            <a:spLocks noGrp="1"/>
          </p:cNvSpPr>
          <p:nvPr>
            <p:ph type="pic" idx="2"/>
          </p:nvPr>
        </p:nvSpPr>
        <p:spPr>
          <a:xfrm>
            <a:off x="448051" y="2269743"/>
            <a:ext cx="648300" cy="60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2" name="Google Shape;212;p76"/>
          <p:cNvSpPr>
            <a:spLocks noGrp="1"/>
          </p:cNvSpPr>
          <p:nvPr>
            <p:ph type="pic" idx="3"/>
          </p:nvPr>
        </p:nvSpPr>
        <p:spPr>
          <a:xfrm>
            <a:off x="448051" y="3088235"/>
            <a:ext cx="648300" cy="60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" name="Google Shape;213;p76"/>
          <p:cNvSpPr>
            <a:spLocks noGrp="1"/>
          </p:cNvSpPr>
          <p:nvPr>
            <p:ph type="pic" idx="4"/>
          </p:nvPr>
        </p:nvSpPr>
        <p:spPr>
          <a:xfrm>
            <a:off x="448051" y="3897551"/>
            <a:ext cx="648300" cy="60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" name="Google Shape;214;p76"/>
          <p:cNvSpPr txBox="1">
            <a:spLocks noGrp="1"/>
          </p:cNvSpPr>
          <p:nvPr>
            <p:ph type="body" idx="5"/>
          </p:nvPr>
        </p:nvSpPr>
        <p:spPr>
          <a:xfrm>
            <a:off x="1157088" y="3084078"/>
            <a:ext cx="22692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5" name="Google Shape;215;p76"/>
          <p:cNvSpPr txBox="1">
            <a:spLocks noGrp="1"/>
          </p:cNvSpPr>
          <p:nvPr>
            <p:ph type="body" idx="6"/>
          </p:nvPr>
        </p:nvSpPr>
        <p:spPr>
          <a:xfrm>
            <a:off x="1157088" y="3897755"/>
            <a:ext cx="22692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6" name="Google Shape;216;p76"/>
          <p:cNvSpPr txBox="1">
            <a:spLocks noGrp="1"/>
          </p:cNvSpPr>
          <p:nvPr>
            <p:ph type="body" idx="7"/>
          </p:nvPr>
        </p:nvSpPr>
        <p:spPr>
          <a:xfrm>
            <a:off x="350500" y="881121"/>
            <a:ext cx="30759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76"/>
          <p:cNvSpPr txBox="1">
            <a:spLocks noGrp="1"/>
          </p:cNvSpPr>
          <p:nvPr>
            <p:ph type="body" idx="8"/>
          </p:nvPr>
        </p:nvSpPr>
        <p:spPr>
          <a:xfrm>
            <a:off x="4587682" y="2692921"/>
            <a:ext cx="40560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8" name="Google Shape;218;p76"/>
          <p:cNvSpPr txBox="1">
            <a:spLocks noGrp="1"/>
          </p:cNvSpPr>
          <p:nvPr>
            <p:ph type="body" idx="9"/>
          </p:nvPr>
        </p:nvSpPr>
        <p:spPr>
          <a:xfrm>
            <a:off x="4591598" y="2133723"/>
            <a:ext cx="40518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9" name="Google Shape;219;p76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20" name="Google Shape;220;p76"/>
          <p:cNvSpPr txBox="1">
            <a:spLocks noGrp="1"/>
          </p:cNvSpPr>
          <p:nvPr>
            <p:ph type="body" idx="13"/>
          </p:nvPr>
        </p:nvSpPr>
        <p:spPr>
          <a:xfrm>
            <a:off x="324087" y="1053228"/>
            <a:ext cx="3102300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ara retos y desafíos">
  <p:cSld name="2_Para retos y desafío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7"/>
          <p:cNvSpPr>
            <a:spLocks noGrp="1"/>
          </p:cNvSpPr>
          <p:nvPr>
            <p:ph type="pic" idx="2"/>
          </p:nvPr>
        </p:nvSpPr>
        <p:spPr>
          <a:xfrm>
            <a:off x="3393726" y="1100834"/>
            <a:ext cx="1713900" cy="10074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77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27057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77"/>
          <p:cNvSpPr txBox="1">
            <a:spLocks noGrp="1"/>
          </p:cNvSpPr>
          <p:nvPr>
            <p:ph type="body" idx="3"/>
          </p:nvPr>
        </p:nvSpPr>
        <p:spPr>
          <a:xfrm>
            <a:off x="337801" y="2464950"/>
            <a:ext cx="27183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5" name="Google Shape;225;p77"/>
          <p:cNvSpPr>
            <a:spLocks noGrp="1"/>
          </p:cNvSpPr>
          <p:nvPr>
            <p:ph type="pic" idx="4"/>
          </p:nvPr>
        </p:nvSpPr>
        <p:spPr>
          <a:xfrm>
            <a:off x="5162212" y="1100834"/>
            <a:ext cx="1713900" cy="10074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77"/>
          <p:cNvSpPr>
            <a:spLocks noGrp="1"/>
          </p:cNvSpPr>
          <p:nvPr>
            <p:ph type="pic" idx="5"/>
          </p:nvPr>
        </p:nvSpPr>
        <p:spPr>
          <a:xfrm>
            <a:off x="6930697" y="1100834"/>
            <a:ext cx="1713900" cy="10074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77"/>
          <p:cNvSpPr>
            <a:spLocks noGrp="1"/>
          </p:cNvSpPr>
          <p:nvPr>
            <p:ph type="pic" idx="6"/>
          </p:nvPr>
        </p:nvSpPr>
        <p:spPr>
          <a:xfrm>
            <a:off x="3393726" y="2251716"/>
            <a:ext cx="1713900" cy="10254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77"/>
          <p:cNvSpPr>
            <a:spLocks noGrp="1"/>
          </p:cNvSpPr>
          <p:nvPr>
            <p:ph type="pic" idx="7"/>
          </p:nvPr>
        </p:nvSpPr>
        <p:spPr>
          <a:xfrm>
            <a:off x="5162212" y="2251714"/>
            <a:ext cx="1713900" cy="10254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77"/>
          <p:cNvSpPr>
            <a:spLocks noGrp="1"/>
          </p:cNvSpPr>
          <p:nvPr>
            <p:ph type="pic" idx="8"/>
          </p:nvPr>
        </p:nvSpPr>
        <p:spPr>
          <a:xfrm>
            <a:off x="6930697" y="2251715"/>
            <a:ext cx="1713900" cy="10254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77"/>
          <p:cNvSpPr>
            <a:spLocks noGrp="1"/>
          </p:cNvSpPr>
          <p:nvPr>
            <p:ph type="pic" idx="9"/>
          </p:nvPr>
        </p:nvSpPr>
        <p:spPr>
          <a:xfrm>
            <a:off x="3393726" y="3402595"/>
            <a:ext cx="1713900" cy="10437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77"/>
          <p:cNvSpPr>
            <a:spLocks noGrp="1"/>
          </p:cNvSpPr>
          <p:nvPr>
            <p:ph type="pic" idx="13"/>
          </p:nvPr>
        </p:nvSpPr>
        <p:spPr>
          <a:xfrm>
            <a:off x="5162212" y="3402595"/>
            <a:ext cx="1713900" cy="10437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77"/>
          <p:cNvSpPr>
            <a:spLocks noGrp="1"/>
          </p:cNvSpPr>
          <p:nvPr>
            <p:ph type="pic" idx="14"/>
          </p:nvPr>
        </p:nvSpPr>
        <p:spPr>
          <a:xfrm>
            <a:off x="6930697" y="3402595"/>
            <a:ext cx="1713900" cy="10437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77"/>
          <p:cNvSpPr txBox="1">
            <a:spLocks noGrp="1"/>
          </p:cNvSpPr>
          <p:nvPr>
            <p:ph type="body" idx="15"/>
          </p:nvPr>
        </p:nvSpPr>
        <p:spPr>
          <a:xfrm>
            <a:off x="3393814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4" name="Google Shape;234;p77"/>
          <p:cNvSpPr txBox="1">
            <a:spLocks noGrp="1"/>
          </p:cNvSpPr>
          <p:nvPr>
            <p:ph type="body" idx="16"/>
          </p:nvPr>
        </p:nvSpPr>
        <p:spPr>
          <a:xfrm>
            <a:off x="3393029" y="1392343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77"/>
          <p:cNvSpPr txBox="1">
            <a:spLocks noGrp="1"/>
          </p:cNvSpPr>
          <p:nvPr>
            <p:ph type="body" idx="17"/>
          </p:nvPr>
        </p:nvSpPr>
        <p:spPr>
          <a:xfrm>
            <a:off x="5162997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6" name="Google Shape;236;p77"/>
          <p:cNvSpPr txBox="1">
            <a:spLocks noGrp="1"/>
          </p:cNvSpPr>
          <p:nvPr>
            <p:ph type="body" idx="18"/>
          </p:nvPr>
        </p:nvSpPr>
        <p:spPr>
          <a:xfrm>
            <a:off x="5162212" y="1392343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77"/>
          <p:cNvSpPr txBox="1">
            <a:spLocks noGrp="1"/>
          </p:cNvSpPr>
          <p:nvPr>
            <p:ph type="body" idx="19"/>
          </p:nvPr>
        </p:nvSpPr>
        <p:spPr>
          <a:xfrm>
            <a:off x="6931482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8" name="Google Shape;238;p77"/>
          <p:cNvSpPr txBox="1">
            <a:spLocks noGrp="1"/>
          </p:cNvSpPr>
          <p:nvPr>
            <p:ph type="body" idx="20"/>
          </p:nvPr>
        </p:nvSpPr>
        <p:spPr>
          <a:xfrm>
            <a:off x="6930697" y="1392343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77"/>
          <p:cNvSpPr txBox="1">
            <a:spLocks noGrp="1"/>
          </p:cNvSpPr>
          <p:nvPr>
            <p:ph type="body" idx="21"/>
          </p:nvPr>
        </p:nvSpPr>
        <p:spPr>
          <a:xfrm>
            <a:off x="3393029" y="230277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0" name="Google Shape;240;p77"/>
          <p:cNvSpPr txBox="1">
            <a:spLocks noGrp="1"/>
          </p:cNvSpPr>
          <p:nvPr>
            <p:ph type="body" idx="22"/>
          </p:nvPr>
        </p:nvSpPr>
        <p:spPr>
          <a:xfrm>
            <a:off x="3392243" y="2543225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1" name="Google Shape;241;p77"/>
          <p:cNvSpPr txBox="1">
            <a:spLocks noGrp="1"/>
          </p:cNvSpPr>
          <p:nvPr>
            <p:ph type="body" idx="23"/>
          </p:nvPr>
        </p:nvSpPr>
        <p:spPr>
          <a:xfrm>
            <a:off x="5163783" y="230277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77"/>
          <p:cNvSpPr txBox="1">
            <a:spLocks noGrp="1"/>
          </p:cNvSpPr>
          <p:nvPr>
            <p:ph type="body" idx="24"/>
          </p:nvPr>
        </p:nvSpPr>
        <p:spPr>
          <a:xfrm>
            <a:off x="5162997" y="2543225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3" name="Google Shape;243;p77"/>
          <p:cNvSpPr txBox="1">
            <a:spLocks noGrp="1"/>
          </p:cNvSpPr>
          <p:nvPr>
            <p:ph type="body" idx="25"/>
          </p:nvPr>
        </p:nvSpPr>
        <p:spPr>
          <a:xfrm>
            <a:off x="6930697" y="2302777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4" name="Google Shape;244;p77"/>
          <p:cNvSpPr txBox="1">
            <a:spLocks noGrp="1"/>
          </p:cNvSpPr>
          <p:nvPr>
            <p:ph type="body" idx="26"/>
          </p:nvPr>
        </p:nvSpPr>
        <p:spPr>
          <a:xfrm>
            <a:off x="6929911" y="2543226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5" name="Google Shape;245;p77"/>
          <p:cNvSpPr txBox="1">
            <a:spLocks noGrp="1"/>
          </p:cNvSpPr>
          <p:nvPr>
            <p:ph type="body" idx="27"/>
          </p:nvPr>
        </p:nvSpPr>
        <p:spPr>
          <a:xfrm>
            <a:off x="3393814" y="3449663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6" name="Google Shape;246;p77"/>
          <p:cNvSpPr txBox="1">
            <a:spLocks noGrp="1"/>
          </p:cNvSpPr>
          <p:nvPr>
            <p:ph type="body" idx="28"/>
          </p:nvPr>
        </p:nvSpPr>
        <p:spPr>
          <a:xfrm>
            <a:off x="3393029" y="3690112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7" name="Google Shape;247;p77"/>
          <p:cNvSpPr txBox="1">
            <a:spLocks noGrp="1"/>
          </p:cNvSpPr>
          <p:nvPr>
            <p:ph type="body" idx="29"/>
          </p:nvPr>
        </p:nvSpPr>
        <p:spPr>
          <a:xfrm>
            <a:off x="5162212" y="3453657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8" name="Google Shape;248;p77"/>
          <p:cNvSpPr txBox="1">
            <a:spLocks noGrp="1"/>
          </p:cNvSpPr>
          <p:nvPr>
            <p:ph type="body" idx="30"/>
          </p:nvPr>
        </p:nvSpPr>
        <p:spPr>
          <a:xfrm>
            <a:off x="5161426" y="3694106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body" idx="31"/>
          </p:nvPr>
        </p:nvSpPr>
        <p:spPr>
          <a:xfrm>
            <a:off x="6929911" y="344415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body" idx="32"/>
          </p:nvPr>
        </p:nvSpPr>
        <p:spPr>
          <a:xfrm>
            <a:off x="6929125" y="3684605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1" name="Google Shape;251;p77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52" name="Google Shape;252;p77"/>
          <p:cNvSpPr txBox="1">
            <a:spLocks noGrp="1"/>
          </p:cNvSpPr>
          <p:nvPr>
            <p:ph type="body" idx="33"/>
          </p:nvPr>
        </p:nvSpPr>
        <p:spPr>
          <a:xfrm>
            <a:off x="324088" y="1053227"/>
            <a:ext cx="27318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ara retos y desafíos">
  <p:cSld name="1_Para retos y desafío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8"/>
          <p:cNvSpPr>
            <a:spLocks noGrp="1"/>
          </p:cNvSpPr>
          <p:nvPr>
            <p:ph type="pic" idx="2"/>
          </p:nvPr>
        </p:nvSpPr>
        <p:spPr>
          <a:xfrm>
            <a:off x="3393726" y="1100834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55" name="Google Shape;255;p78"/>
          <p:cNvSpPr txBox="1">
            <a:spLocks noGrp="1"/>
          </p:cNvSpPr>
          <p:nvPr>
            <p:ph type="body" idx="1"/>
          </p:nvPr>
        </p:nvSpPr>
        <p:spPr>
          <a:xfrm>
            <a:off x="350500" y="881121"/>
            <a:ext cx="27057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6" name="Google Shape;256;p78"/>
          <p:cNvSpPr txBox="1">
            <a:spLocks noGrp="1"/>
          </p:cNvSpPr>
          <p:nvPr>
            <p:ph type="body" idx="3"/>
          </p:nvPr>
        </p:nvSpPr>
        <p:spPr>
          <a:xfrm>
            <a:off x="337801" y="2464950"/>
            <a:ext cx="2718300" cy="20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7" name="Google Shape;257;p78"/>
          <p:cNvSpPr>
            <a:spLocks noGrp="1"/>
          </p:cNvSpPr>
          <p:nvPr>
            <p:ph type="pic" idx="4"/>
          </p:nvPr>
        </p:nvSpPr>
        <p:spPr>
          <a:xfrm>
            <a:off x="5162212" y="1100833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58" name="Google Shape;258;p78"/>
          <p:cNvSpPr>
            <a:spLocks noGrp="1"/>
          </p:cNvSpPr>
          <p:nvPr>
            <p:ph type="pic" idx="5"/>
          </p:nvPr>
        </p:nvSpPr>
        <p:spPr>
          <a:xfrm>
            <a:off x="6930697" y="1100834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59" name="Google Shape;259;p78"/>
          <p:cNvSpPr>
            <a:spLocks noGrp="1"/>
          </p:cNvSpPr>
          <p:nvPr>
            <p:ph type="pic" idx="6"/>
          </p:nvPr>
        </p:nvSpPr>
        <p:spPr>
          <a:xfrm>
            <a:off x="3393726" y="2251715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0" name="Google Shape;260;p78"/>
          <p:cNvSpPr>
            <a:spLocks noGrp="1"/>
          </p:cNvSpPr>
          <p:nvPr>
            <p:ph type="pic" idx="7"/>
          </p:nvPr>
        </p:nvSpPr>
        <p:spPr>
          <a:xfrm>
            <a:off x="5162212" y="2251714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1" name="Google Shape;261;p78"/>
          <p:cNvSpPr>
            <a:spLocks noGrp="1"/>
          </p:cNvSpPr>
          <p:nvPr>
            <p:ph type="pic" idx="8"/>
          </p:nvPr>
        </p:nvSpPr>
        <p:spPr>
          <a:xfrm>
            <a:off x="6930697" y="2251715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2" name="Google Shape;262;p78"/>
          <p:cNvSpPr>
            <a:spLocks noGrp="1"/>
          </p:cNvSpPr>
          <p:nvPr>
            <p:ph type="pic" idx="9"/>
          </p:nvPr>
        </p:nvSpPr>
        <p:spPr>
          <a:xfrm>
            <a:off x="3393726" y="3402595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3" name="Google Shape;263;p78"/>
          <p:cNvSpPr>
            <a:spLocks noGrp="1"/>
          </p:cNvSpPr>
          <p:nvPr>
            <p:ph type="pic" idx="13"/>
          </p:nvPr>
        </p:nvSpPr>
        <p:spPr>
          <a:xfrm>
            <a:off x="5162212" y="3402595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4" name="Google Shape;264;p78"/>
          <p:cNvSpPr>
            <a:spLocks noGrp="1"/>
          </p:cNvSpPr>
          <p:nvPr>
            <p:ph type="pic" idx="14"/>
          </p:nvPr>
        </p:nvSpPr>
        <p:spPr>
          <a:xfrm>
            <a:off x="6930697" y="3402595"/>
            <a:ext cx="1713900" cy="1101900"/>
          </a:xfrm>
          <a:prstGeom prst="rect">
            <a:avLst/>
          </a:prstGeom>
          <a:solidFill>
            <a:srgbClr val="6D7474"/>
          </a:solidFill>
          <a:ln>
            <a:noFill/>
          </a:ln>
        </p:spPr>
      </p:sp>
      <p:sp>
        <p:nvSpPr>
          <p:cNvPr id="265" name="Google Shape;265;p78"/>
          <p:cNvSpPr txBox="1">
            <a:spLocks noGrp="1"/>
          </p:cNvSpPr>
          <p:nvPr>
            <p:ph type="body" idx="15"/>
          </p:nvPr>
        </p:nvSpPr>
        <p:spPr>
          <a:xfrm>
            <a:off x="3393814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Google Shape;266;p78"/>
          <p:cNvSpPr txBox="1">
            <a:spLocks noGrp="1"/>
          </p:cNvSpPr>
          <p:nvPr>
            <p:ph type="body" idx="16"/>
          </p:nvPr>
        </p:nvSpPr>
        <p:spPr>
          <a:xfrm>
            <a:off x="3393029" y="1392343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7" name="Google Shape;267;p78"/>
          <p:cNvSpPr txBox="1">
            <a:spLocks noGrp="1"/>
          </p:cNvSpPr>
          <p:nvPr>
            <p:ph type="body" idx="17"/>
          </p:nvPr>
        </p:nvSpPr>
        <p:spPr>
          <a:xfrm>
            <a:off x="5162997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8" name="Google Shape;268;p78"/>
          <p:cNvSpPr txBox="1">
            <a:spLocks noGrp="1"/>
          </p:cNvSpPr>
          <p:nvPr>
            <p:ph type="body" idx="18"/>
          </p:nvPr>
        </p:nvSpPr>
        <p:spPr>
          <a:xfrm>
            <a:off x="5162212" y="1392343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9" name="Google Shape;269;p78"/>
          <p:cNvSpPr txBox="1">
            <a:spLocks noGrp="1"/>
          </p:cNvSpPr>
          <p:nvPr>
            <p:ph type="body" idx="19"/>
          </p:nvPr>
        </p:nvSpPr>
        <p:spPr>
          <a:xfrm>
            <a:off x="6931482" y="1151894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78"/>
          <p:cNvSpPr txBox="1">
            <a:spLocks noGrp="1"/>
          </p:cNvSpPr>
          <p:nvPr>
            <p:ph type="body" idx="20"/>
          </p:nvPr>
        </p:nvSpPr>
        <p:spPr>
          <a:xfrm>
            <a:off x="6930697" y="1392344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1" name="Google Shape;271;p78"/>
          <p:cNvSpPr txBox="1">
            <a:spLocks noGrp="1"/>
          </p:cNvSpPr>
          <p:nvPr>
            <p:ph type="body" idx="21"/>
          </p:nvPr>
        </p:nvSpPr>
        <p:spPr>
          <a:xfrm>
            <a:off x="3393029" y="230277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78"/>
          <p:cNvSpPr txBox="1">
            <a:spLocks noGrp="1"/>
          </p:cNvSpPr>
          <p:nvPr>
            <p:ph type="body" idx="22"/>
          </p:nvPr>
        </p:nvSpPr>
        <p:spPr>
          <a:xfrm>
            <a:off x="3392243" y="2543225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3" name="Google Shape;273;p78"/>
          <p:cNvSpPr txBox="1">
            <a:spLocks noGrp="1"/>
          </p:cNvSpPr>
          <p:nvPr>
            <p:ph type="body" idx="23"/>
          </p:nvPr>
        </p:nvSpPr>
        <p:spPr>
          <a:xfrm>
            <a:off x="5163783" y="230277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" name="Google Shape;274;p78"/>
          <p:cNvSpPr txBox="1">
            <a:spLocks noGrp="1"/>
          </p:cNvSpPr>
          <p:nvPr>
            <p:ph type="body" idx="24"/>
          </p:nvPr>
        </p:nvSpPr>
        <p:spPr>
          <a:xfrm>
            <a:off x="5162997" y="2543225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5" name="Google Shape;275;p78"/>
          <p:cNvSpPr txBox="1">
            <a:spLocks noGrp="1"/>
          </p:cNvSpPr>
          <p:nvPr>
            <p:ph type="body" idx="25"/>
          </p:nvPr>
        </p:nvSpPr>
        <p:spPr>
          <a:xfrm>
            <a:off x="6930697" y="2302777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6" name="Google Shape;276;p78"/>
          <p:cNvSpPr txBox="1">
            <a:spLocks noGrp="1"/>
          </p:cNvSpPr>
          <p:nvPr>
            <p:ph type="body" idx="26"/>
          </p:nvPr>
        </p:nvSpPr>
        <p:spPr>
          <a:xfrm>
            <a:off x="6929911" y="2543227"/>
            <a:ext cx="17145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7" name="Google Shape;277;p78"/>
          <p:cNvSpPr txBox="1">
            <a:spLocks noGrp="1"/>
          </p:cNvSpPr>
          <p:nvPr>
            <p:ph type="body" idx="27"/>
          </p:nvPr>
        </p:nvSpPr>
        <p:spPr>
          <a:xfrm>
            <a:off x="3393814" y="3449663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8" name="Google Shape;278;p78"/>
          <p:cNvSpPr txBox="1">
            <a:spLocks noGrp="1"/>
          </p:cNvSpPr>
          <p:nvPr>
            <p:ph type="body" idx="28"/>
          </p:nvPr>
        </p:nvSpPr>
        <p:spPr>
          <a:xfrm>
            <a:off x="3393029" y="3690113"/>
            <a:ext cx="1714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9" name="Google Shape;279;p78"/>
          <p:cNvSpPr txBox="1">
            <a:spLocks noGrp="1"/>
          </p:cNvSpPr>
          <p:nvPr>
            <p:ph type="body" idx="29"/>
          </p:nvPr>
        </p:nvSpPr>
        <p:spPr>
          <a:xfrm>
            <a:off x="5162212" y="3453657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0" name="Google Shape;280;p78"/>
          <p:cNvSpPr txBox="1">
            <a:spLocks noGrp="1"/>
          </p:cNvSpPr>
          <p:nvPr>
            <p:ph type="body" idx="30"/>
          </p:nvPr>
        </p:nvSpPr>
        <p:spPr>
          <a:xfrm>
            <a:off x="5161426" y="3694106"/>
            <a:ext cx="17145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1" name="Google Shape;281;p78"/>
          <p:cNvSpPr txBox="1">
            <a:spLocks noGrp="1"/>
          </p:cNvSpPr>
          <p:nvPr>
            <p:ph type="body" idx="31"/>
          </p:nvPr>
        </p:nvSpPr>
        <p:spPr>
          <a:xfrm>
            <a:off x="6929911" y="3444156"/>
            <a:ext cx="1714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2" name="Google Shape;282;p78"/>
          <p:cNvSpPr txBox="1">
            <a:spLocks noGrp="1"/>
          </p:cNvSpPr>
          <p:nvPr>
            <p:ph type="body" idx="32"/>
          </p:nvPr>
        </p:nvSpPr>
        <p:spPr>
          <a:xfrm>
            <a:off x="6929125" y="3684605"/>
            <a:ext cx="1714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3" name="Google Shape;283;p78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84" name="Google Shape;284;p78"/>
          <p:cNvSpPr txBox="1">
            <a:spLocks noGrp="1"/>
          </p:cNvSpPr>
          <p:nvPr>
            <p:ph type="body" idx="33"/>
          </p:nvPr>
        </p:nvSpPr>
        <p:spPr>
          <a:xfrm>
            <a:off x="324088" y="1053227"/>
            <a:ext cx="27318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odologia / Conclusiones">
  <p:cSld name="Metodologia / Conclusione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9"/>
          <p:cNvSpPr/>
          <p:nvPr/>
        </p:nvSpPr>
        <p:spPr>
          <a:xfrm rot="10800000">
            <a:off x="4638016" y="2766028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79"/>
          <p:cNvSpPr/>
          <p:nvPr/>
        </p:nvSpPr>
        <p:spPr>
          <a:xfrm rot="10800000">
            <a:off x="6348179" y="2770403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79"/>
          <p:cNvSpPr/>
          <p:nvPr/>
        </p:nvSpPr>
        <p:spPr>
          <a:xfrm rot="10800000">
            <a:off x="7993409" y="2770403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79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3101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79"/>
          <p:cNvSpPr txBox="1">
            <a:spLocks noGrp="1"/>
          </p:cNvSpPr>
          <p:nvPr>
            <p:ph type="body" idx="2"/>
          </p:nvPr>
        </p:nvSpPr>
        <p:spPr>
          <a:xfrm>
            <a:off x="333539" y="2458629"/>
            <a:ext cx="3114600" cy="20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1" name="Google Shape;291;p79"/>
          <p:cNvSpPr txBox="1">
            <a:spLocks noGrp="1"/>
          </p:cNvSpPr>
          <p:nvPr>
            <p:ph type="body" idx="3"/>
          </p:nvPr>
        </p:nvSpPr>
        <p:spPr>
          <a:xfrm>
            <a:off x="4075655" y="1308156"/>
            <a:ext cx="1201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79"/>
          <p:cNvSpPr txBox="1">
            <a:spLocks noGrp="1"/>
          </p:cNvSpPr>
          <p:nvPr>
            <p:ph type="body" idx="4"/>
          </p:nvPr>
        </p:nvSpPr>
        <p:spPr>
          <a:xfrm>
            <a:off x="4075655" y="1768204"/>
            <a:ext cx="12078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3" name="Google Shape;293;p79"/>
          <p:cNvSpPr txBox="1">
            <a:spLocks noGrp="1"/>
          </p:cNvSpPr>
          <p:nvPr>
            <p:ph type="body" idx="5"/>
          </p:nvPr>
        </p:nvSpPr>
        <p:spPr>
          <a:xfrm>
            <a:off x="4075655" y="2977847"/>
            <a:ext cx="1201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4" name="Google Shape;294;p79"/>
          <p:cNvSpPr txBox="1">
            <a:spLocks noGrp="1"/>
          </p:cNvSpPr>
          <p:nvPr>
            <p:ph type="body" idx="6"/>
          </p:nvPr>
        </p:nvSpPr>
        <p:spPr>
          <a:xfrm>
            <a:off x="4075655" y="3459071"/>
            <a:ext cx="11817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5" name="Google Shape;295;p79"/>
          <p:cNvSpPr txBox="1">
            <a:spLocks noGrp="1"/>
          </p:cNvSpPr>
          <p:nvPr>
            <p:ph type="body" idx="7"/>
          </p:nvPr>
        </p:nvSpPr>
        <p:spPr>
          <a:xfrm>
            <a:off x="5790601" y="2977847"/>
            <a:ext cx="1201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6" name="Google Shape;296;p79"/>
          <p:cNvSpPr txBox="1">
            <a:spLocks noGrp="1"/>
          </p:cNvSpPr>
          <p:nvPr>
            <p:ph type="body" idx="8"/>
          </p:nvPr>
        </p:nvSpPr>
        <p:spPr>
          <a:xfrm>
            <a:off x="5790601" y="3459071"/>
            <a:ext cx="11817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7" name="Google Shape;297;p79"/>
          <p:cNvSpPr txBox="1">
            <a:spLocks noGrp="1"/>
          </p:cNvSpPr>
          <p:nvPr>
            <p:ph type="body" idx="9"/>
          </p:nvPr>
        </p:nvSpPr>
        <p:spPr>
          <a:xfrm>
            <a:off x="7435830" y="2977847"/>
            <a:ext cx="1201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8" name="Google Shape;298;p79"/>
          <p:cNvSpPr txBox="1">
            <a:spLocks noGrp="1"/>
          </p:cNvSpPr>
          <p:nvPr>
            <p:ph type="body" idx="13"/>
          </p:nvPr>
        </p:nvSpPr>
        <p:spPr>
          <a:xfrm>
            <a:off x="7435830" y="3459071"/>
            <a:ext cx="11817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9" name="Google Shape;299;p79"/>
          <p:cNvSpPr txBox="1">
            <a:spLocks noGrp="1"/>
          </p:cNvSpPr>
          <p:nvPr>
            <p:ph type="body" idx="14"/>
          </p:nvPr>
        </p:nvSpPr>
        <p:spPr>
          <a:xfrm>
            <a:off x="5790601" y="1308156"/>
            <a:ext cx="1201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0" name="Google Shape;300;p79"/>
          <p:cNvSpPr txBox="1">
            <a:spLocks noGrp="1"/>
          </p:cNvSpPr>
          <p:nvPr>
            <p:ph type="body" idx="15"/>
          </p:nvPr>
        </p:nvSpPr>
        <p:spPr>
          <a:xfrm>
            <a:off x="5790601" y="1768204"/>
            <a:ext cx="12126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1" name="Google Shape;301;p79"/>
          <p:cNvSpPr txBox="1">
            <a:spLocks noGrp="1"/>
          </p:cNvSpPr>
          <p:nvPr>
            <p:ph type="body" idx="16"/>
          </p:nvPr>
        </p:nvSpPr>
        <p:spPr>
          <a:xfrm>
            <a:off x="7435830" y="1308156"/>
            <a:ext cx="1201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2" name="Google Shape;302;p79"/>
          <p:cNvSpPr txBox="1">
            <a:spLocks noGrp="1"/>
          </p:cNvSpPr>
          <p:nvPr>
            <p:ph type="body" idx="17"/>
          </p:nvPr>
        </p:nvSpPr>
        <p:spPr>
          <a:xfrm>
            <a:off x="7435830" y="1768204"/>
            <a:ext cx="12078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3" name="Google Shape;303;p79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04" name="Google Shape;304;p79"/>
          <p:cNvSpPr txBox="1">
            <a:spLocks noGrp="1"/>
          </p:cNvSpPr>
          <p:nvPr>
            <p:ph type="body" idx="18"/>
          </p:nvPr>
        </p:nvSpPr>
        <p:spPr>
          <a:xfrm>
            <a:off x="324088" y="1053227"/>
            <a:ext cx="31236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etodologia / Conclusiones">
  <p:cSld name="1_Metodologia / Conclusione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0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7" name="Google Shape;307;p80"/>
          <p:cNvSpPr txBox="1">
            <a:spLocks noGrp="1"/>
          </p:cNvSpPr>
          <p:nvPr>
            <p:ph type="body" idx="2"/>
          </p:nvPr>
        </p:nvSpPr>
        <p:spPr>
          <a:xfrm>
            <a:off x="333539" y="2477680"/>
            <a:ext cx="4247100" cy="2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8" name="Google Shape;308;p80"/>
          <p:cNvSpPr/>
          <p:nvPr/>
        </p:nvSpPr>
        <p:spPr>
          <a:xfrm rot="5400000">
            <a:off x="6731534" y="1949141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80"/>
          <p:cNvSpPr txBox="1">
            <a:spLocks noGrp="1"/>
          </p:cNvSpPr>
          <p:nvPr>
            <p:ph type="body" idx="3"/>
          </p:nvPr>
        </p:nvSpPr>
        <p:spPr>
          <a:xfrm>
            <a:off x="7082377" y="1591972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0" name="Google Shape;310;p80"/>
          <p:cNvSpPr txBox="1">
            <a:spLocks noGrp="1"/>
          </p:cNvSpPr>
          <p:nvPr>
            <p:ph type="body" idx="4"/>
          </p:nvPr>
        </p:nvSpPr>
        <p:spPr>
          <a:xfrm>
            <a:off x="7080517" y="2052019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1" name="Google Shape;311;p80"/>
          <p:cNvSpPr txBox="1">
            <a:spLocks noGrp="1"/>
          </p:cNvSpPr>
          <p:nvPr>
            <p:ph type="body" idx="5"/>
          </p:nvPr>
        </p:nvSpPr>
        <p:spPr>
          <a:xfrm>
            <a:off x="4882625" y="1591972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2" name="Google Shape;312;p80"/>
          <p:cNvSpPr txBox="1">
            <a:spLocks noGrp="1"/>
          </p:cNvSpPr>
          <p:nvPr>
            <p:ph type="body" idx="6"/>
          </p:nvPr>
        </p:nvSpPr>
        <p:spPr>
          <a:xfrm>
            <a:off x="4880765" y="2052019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3" name="Google Shape;313;p80"/>
          <p:cNvSpPr/>
          <p:nvPr/>
        </p:nvSpPr>
        <p:spPr>
          <a:xfrm rot="5400000">
            <a:off x="6733394" y="3555633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80"/>
          <p:cNvSpPr txBox="1">
            <a:spLocks noGrp="1"/>
          </p:cNvSpPr>
          <p:nvPr>
            <p:ph type="body" idx="7"/>
          </p:nvPr>
        </p:nvSpPr>
        <p:spPr>
          <a:xfrm>
            <a:off x="7084237" y="3198463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5" name="Google Shape;315;p80"/>
          <p:cNvSpPr txBox="1">
            <a:spLocks noGrp="1"/>
          </p:cNvSpPr>
          <p:nvPr>
            <p:ph type="body" idx="8"/>
          </p:nvPr>
        </p:nvSpPr>
        <p:spPr>
          <a:xfrm>
            <a:off x="7082377" y="3658511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6" name="Google Shape;316;p80"/>
          <p:cNvSpPr txBox="1">
            <a:spLocks noGrp="1"/>
          </p:cNvSpPr>
          <p:nvPr>
            <p:ph type="body" idx="9"/>
          </p:nvPr>
        </p:nvSpPr>
        <p:spPr>
          <a:xfrm>
            <a:off x="4884485" y="3198463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7" name="Google Shape;317;p80"/>
          <p:cNvSpPr txBox="1">
            <a:spLocks noGrp="1"/>
          </p:cNvSpPr>
          <p:nvPr>
            <p:ph type="body" idx="13"/>
          </p:nvPr>
        </p:nvSpPr>
        <p:spPr>
          <a:xfrm>
            <a:off x="4882625" y="3658511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8" name="Google Shape;318;p80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19" name="Google Shape;319;p80"/>
          <p:cNvSpPr txBox="1">
            <a:spLocks noGrp="1"/>
          </p:cNvSpPr>
          <p:nvPr>
            <p:ph type="body" idx="14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todologia / Conclusiones">
  <p:cSld name="3_Metodologia / Conclusione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1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342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2" name="Google Shape;322;p81"/>
          <p:cNvSpPr txBox="1">
            <a:spLocks noGrp="1"/>
          </p:cNvSpPr>
          <p:nvPr>
            <p:ph type="body" idx="2"/>
          </p:nvPr>
        </p:nvSpPr>
        <p:spPr>
          <a:xfrm>
            <a:off x="333539" y="2477680"/>
            <a:ext cx="4247100" cy="2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3" name="Google Shape;323;p81"/>
          <p:cNvSpPr txBox="1">
            <a:spLocks noGrp="1"/>
          </p:cNvSpPr>
          <p:nvPr>
            <p:ph type="body" idx="3"/>
          </p:nvPr>
        </p:nvSpPr>
        <p:spPr>
          <a:xfrm>
            <a:off x="7082377" y="1591972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4" name="Google Shape;324;p81"/>
          <p:cNvSpPr txBox="1">
            <a:spLocks noGrp="1"/>
          </p:cNvSpPr>
          <p:nvPr>
            <p:ph type="body" idx="4"/>
          </p:nvPr>
        </p:nvSpPr>
        <p:spPr>
          <a:xfrm>
            <a:off x="7080517" y="2052019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5" name="Google Shape;325;p81"/>
          <p:cNvSpPr txBox="1">
            <a:spLocks noGrp="1"/>
          </p:cNvSpPr>
          <p:nvPr>
            <p:ph type="body" idx="5"/>
          </p:nvPr>
        </p:nvSpPr>
        <p:spPr>
          <a:xfrm>
            <a:off x="4882625" y="1591972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6" name="Google Shape;326;p81"/>
          <p:cNvSpPr txBox="1">
            <a:spLocks noGrp="1"/>
          </p:cNvSpPr>
          <p:nvPr>
            <p:ph type="body" idx="6"/>
          </p:nvPr>
        </p:nvSpPr>
        <p:spPr>
          <a:xfrm>
            <a:off x="4880765" y="2052019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7" name="Google Shape;327;p81"/>
          <p:cNvSpPr txBox="1">
            <a:spLocks noGrp="1"/>
          </p:cNvSpPr>
          <p:nvPr>
            <p:ph type="body" idx="7"/>
          </p:nvPr>
        </p:nvSpPr>
        <p:spPr>
          <a:xfrm>
            <a:off x="7084237" y="3198463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8" name="Google Shape;328;p81"/>
          <p:cNvSpPr txBox="1">
            <a:spLocks noGrp="1"/>
          </p:cNvSpPr>
          <p:nvPr>
            <p:ph type="body" idx="8"/>
          </p:nvPr>
        </p:nvSpPr>
        <p:spPr>
          <a:xfrm>
            <a:off x="7082377" y="3658511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9" name="Google Shape;329;p81"/>
          <p:cNvSpPr txBox="1">
            <a:spLocks noGrp="1"/>
          </p:cNvSpPr>
          <p:nvPr>
            <p:ph type="body" idx="9"/>
          </p:nvPr>
        </p:nvSpPr>
        <p:spPr>
          <a:xfrm>
            <a:off x="4884485" y="3198463"/>
            <a:ext cx="1552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0" name="Google Shape;330;p81"/>
          <p:cNvSpPr txBox="1">
            <a:spLocks noGrp="1"/>
          </p:cNvSpPr>
          <p:nvPr>
            <p:ph type="body" idx="13"/>
          </p:nvPr>
        </p:nvSpPr>
        <p:spPr>
          <a:xfrm>
            <a:off x="4882625" y="3658511"/>
            <a:ext cx="1561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body" idx="14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etodologia / Conclusiones">
  <p:cSld name="2_Metodologia / Conclusione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2"/>
          <p:cNvSpPr txBox="1">
            <a:spLocks noGrp="1"/>
          </p:cNvSpPr>
          <p:nvPr>
            <p:ph type="body" idx="1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5" name="Google Shape;335;p82"/>
          <p:cNvSpPr/>
          <p:nvPr/>
        </p:nvSpPr>
        <p:spPr>
          <a:xfrm rot="5400000">
            <a:off x="4441950" y="3130741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82"/>
          <p:cNvSpPr txBox="1">
            <a:spLocks noGrp="1"/>
          </p:cNvSpPr>
          <p:nvPr>
            <p:ph type="body" idx="2"/>
          </p:nvPr>
        </p:nvSpPr>
        <p:spPr>
          <a:xfrm>
            <a:off x="5026105" y="2787156"/>
            <a:ext cx="3600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7" name="Google Shape;337;p82"/>
          <p:cNvSpPr txBox="1">
            <a:spLocks noGrp="1"/>
          </p:cNvSpPr>
          <p:nvPr>
            <p:ph type="body" idx="3"/>
          </p:nvPr>
        </p:nvSpPr>
        <p:spPr>
          <a:xfrm>
            <a:off x="5024245" y="3247203"/>
            <a:ext cx="3619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8" name="Google Shape;338;p82"/>
          <p:cNvSpPr txBox="1">
            <a:spLocks noGrp="1"/>
          </p:cNvSpPr>
          <p:nvPr>
            <p:ph type="body" idx="4"/>
          </p:nvPr>
        </p:nvSpPr>
        <p:spPr>
          <a:xfrm>
            <a:off x="350349" y="2787156"/>
            <a:ext cx="3600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body" idx="5"/>
          </p:nvPr>
        </p:nvSpPr>
        <p:spPr>
          <a:xfrm>
            <a:off x="348489" y="3247203"/>
            <a:ext cx="3619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0" name="Google Shape;340;p82"/>
          <p:cNvSpPr/>
          <p:nvPr/>
        </p:nvSpPr>
        <p:spPr>
          <a:xfrm rot="5400000">
            <a:off x="4439701" y="4112905"/>
            <a:ext cx="86100" cy="741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82"/>
          <p:cNvSpPr txBox="1">
            <a:spLocks noGrp="1"/>
          </p:cNvSpPr>
          <p:nvPr>
            <p:ph type="body" idx="6"/>
          </p:nvPr>
        </p:nvSpPr>
        <p:spPr>
          <a:xfrm>
            <a:off x="5023855" y="3769319"/>
            <a:ext cx="3600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A263B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2" name="Google Shape;342;p82"/>
          <p:cNvSpPr txBox="1">
            <a:spLocks noGrp="1"/>
          </p:cNvSpPr>
          <p:nvPr>
            <p:ph type="body" idx="7"/>
          </p:nvPr>
        </p:nvSpPr>
        <p:spPr>
          <a:xfrm>
            <a:off x="5021995" y="4229367"/>
            <a:ext cx="3619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3" name="Google Shape;343;p82"/>
          <p:cNvSpPr txBox="1">
            <a:spLocks noGrp="1"/>
          </p:cNvSpPr>
          <p:nvPr>
            <p:ph type="body" idx="8"/>
          </p:nvPr>
        </p:nvSpPr>
        <p:spPr>
          <a:xfrm>
            <a:off x="348099" y="3769319"/>
            <a:ext cx="3600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48C9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4" name="Google Shape;344;p82"/>
          <p:cNvSpPr txBox="1">
            <a:spLocks noGrp="1"/>
          </p:cNvSpPr>
          <p:nvPr>
            <p:ph type="body" idx="9"/>
          </p:nvPr>
        </p:nvSpPr>
        <p:spPr>
          <a:xfrm>
            <a:off x="346239" y="4229367"/>
            <a:ext cx="3619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D747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D747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5" name="Google Shape;345;p82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46" name="Google Shape;346;p82"/>
          <p:cNvSpPr txBox="1">
            <a:spLocks noGrp="1"/>
          </p:cNvSpPr>
          <p:nvPr>
            <p:ph type="body" idx="13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3"/>
          <p:cNvSpPr txBox="1">
            <a:spLocks noGrp="1"/>
          </p:cNvSpPr>
          <p:nvPr>
            <p:ph type="title"/>
          </p:nvPr>
        </p:nvSpPr>
        <p:spPr>
          <a:xfrm>
            <a:off x="525114" y="798997"/>
            <a:ext cx="2594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000" b="1" i="0" u="none" strike="noStrike" cap="none">
                <a:solidFill>
                  <a:srgbClr val="4E57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83"/>
          <p:cNvSpPr txBox="1">
            <a:spLocks noGrp="1"/>
          </p:cNvSpPr>
          <p:nvPr>
            <p:ph type="body" idx="1"/>
          </p:nvPr>
        </p:nvSpPr>
        <p:spPr>
          <a:xfrm>
            <a:off x="2045816" y="1829513"/>
            <a:ext cx="4843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8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José Luis Martínez Serrano</a:t>
            </a:r>
            <a:endParaRPr/>
          </a:p>
        </p:txBody>
      </p:sp>
      <p:sp>
        <p:nvSpPr>
          <p:cNvPr id="351" name="Google Shape;351;p8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8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Roja">
  <p:cSld name="Portada Roja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4"/>
          <p:cNvSpPr txBox="1">
            <a:spLocks noGrp="1"/>
          </p:cNvSpPr>
          <p:nvPr>
            <p:ph type="title"/>
          </p:nvPr>
        </p:nvSpPr>
        <p:spPr>
          <a:xfrm>
            <a:off x="1974816" y="1764106"/>
            <a:ext cx="51945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84"/>
          <p:cNvSpPr txBox="1">
            <a:spLocks noGrp="1"/>
          </p:cNvSpPr>
          <p:nvPr>
            <p:ph type="body" idx="1"/>
          </p:nvPr>
        </p:nvSpPr>
        <p:spPr>
          <a:xfrm>
            <a:off x="1974849" y="3090517"/>
            <a:ext cx="5194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6" name="Google Shape;356;p84"/>
          <p:cNvSpPr txBox="1">
            <a:spLocks noGrp="1"/>
          </p:cNvSpPr>
          <p:nvPr>
            <p:ph type="body" idx="2"/>
          </p:nvPr>
        </p:nvSpPr>
        <p:spPr>
          <a:xfrm>
            <a:off x="1974850" y="3293222"/>
            <a:ext cx="5194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1">
  <p:cSld name="1_1 columna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5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61" name="Google Shape;361;p85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2" name="Google Shape;362;p85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2">
  <p:cSld name="1_1 columna_2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6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5" name="Google Shape;365;p86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6" name="Google Shape;366;p86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67" name="Google Shape;367;p86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8" name="Google Shape;368;p86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3">
  <p:cSld name="2_1 columna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7"/>
          <p:cNvSpPr txBox="1">
            <a:spLocks noGrp="1"/>
          </p:cNvSpPr>
          <p:nvPr>
            <p:ph type="body" idx="1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1" name="Google Shape;371;p87"/>
          <p:cNvSpPr txBox="1">
            <a:spLocks noGrp="1"/>
          </p:cNvSpPr>
          <p:nvPr>
            <p:ph type="body" idx="2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2" name="Google Shape;372;p87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73" name="Google Shape;373;p87"/>
          <p:cNvSpPr txBox="1">
            <a:spLocks noGrp="1"/>
          </p:cNvSpPr>
          <p:nvPr>
            <p:ph type="body" idx="3"/>
          </p:nvPr>
        </p:nvSpPr>
        <p:spPr>
          <a:xfrm>
            <a:off x="333538" y="2673134"/>
            <a:ext cx="4268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4">
  <p:cSld name="1_1 columna_3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8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6" name="Google Shape;376;p88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7" name="Google Shape;377;p88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78" name="Google Shape;378;p88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9" name="Google Shape;379;p88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5">
  <p:cSld name="1_1 columna_4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9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2" name="Google Shape;382;p89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3" name="Google Shape;383;p89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84" name="Google Shape;384;p89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5" name="Google Shape;385;p89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6">
  <p:cSld name="1_1 columna_5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0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8" name="Google Shape;388;p90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9" name="Google Shape;389;p90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90" name="Google Shape;390;p90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1" name="Google Shape;391;p90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7">
  <p:cSld name="1_1 columna_6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1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4" name="Google Shape;394;p91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5" name="Google Shape;395;p91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96" name="Google Shape;396;p91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7" name="Google Shape;397;p91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 + foto">
  <p:cSld name="2_Texto + foto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3"/>
          <p:cNvSpPr>
            <a:spLocks noGrp="1"/>
          </p:cNvSpPr>
          <p:nvPr>
            <p:ph type="pic" idx="2"/>
          </p:nvPr>
        </p:nvSpPr>
        <p:spPr>
          <a:xfrm>
            <a:off x="5905349" y="0"/>
            <a:ext cx="3238800" cy="29013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93"/>
          <p:cNvSpPr>
            <a:spLocks noGrp="1"/>
          </p:cNvSpPr>
          <p:nvPr>
            <p:ph type="pic" idx="3"/>
          </p:nvPr>
        </p:nvSpPr>
        <p:spPr>
          <a:xfrm>
            <a:off x="0" y="1"/>
            <a:ext cx="5905200" cy="29013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93"/>
          <p:cNvSpPr txBox="1">
            <a:spLocks noGrp="1"/>
          </p:cNvSpPr>
          <p:nvPr>
            <p:ph type="body" idx="1"/>
          </p:nvPr>
        </p:nvSpPr>
        <p:spPr>
          <a:xfrm rot="-5400000">
            <a:off x="-378753" y="1150657"/>
            <a:ext cx="21615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74154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741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2" name="Google Shape;402;p93"/>
          <p:cNvSpPr txBox="1">
            <a:spLocks noGrp="1"/>
          </p:cNvSpPr>
          <p:nvPr>
            <p:ph type="body" idx="4"/>
          </p:nvPr>
        </p:nvSpPr>
        <p:spPr>
          <a:xfrm rot="-5400000">
            <a:off x="5370666" y="1165384"/>
            <a:ext cx="21615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74154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741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3" name="Google Shape;403;p93"/>
          <p:cNvSpPr txBox="1">
            <a:spLocks noGrp="1"/>
          </p:cNvSpPr>
          <p:nvPr>
            <p:ph type="body" idx="5"/>
          </p:nvPr>
        </p:nvSpPr>
        <p:spPr>
          <a:xfrm>
            <a:off x="328348" y="3126805"/>
            <a:ext cx="31398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7692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A263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4" name="Google Shape;404;p93"/>
          <p:cNvSpPr txBox="1">
            <a:spLocks noGrp="1"/>
          </p:cNvSpPr>
          <p:nvPr>
            <p:ph type="body" idx="6"/>
          </p:nvPr>
        </p:nvSpPr>
        <p:spPr>
          <a:xfrm>
            <a:off x="3674228" y="3190774"/>
            <a:ext cx="49692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5" name="Google Shape;405;p93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>
  <p:cSld name="Título, texto y objeto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4"/>
          <p:cNvSpPr txBox="1">
            <a:spLocks noGrp="1"/>
          </p:cNvSpPr>
          <p:nvPr>
            <p:ph type="body" idx="1"/>
          </p:nvPr>
        </p:nvSpPr>
        <p:spPr>
          <a:xfrm>
            <a:off x="541098" y="136192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00" tIns="34275" rIns="686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900"/>
              <a:buFont typeface="Courier New"/>
              <a:buChar char="o"/>
              <a:defRPr sz="1200" b="0" i="0" u="none" strike="noStrike" cap="non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900"/>
              <a:buFont typeface="Noto Sans Symbols"/>
              <a:buChar char="▪"/>
              <a:defRPr sz="1100" b="0" i="0" u="none" strike="noStrike" cap="non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65A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65A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94"/>
          <p:cNvSpPr txBox="1">
            <a:spLocks noGrp="1"/>
          </p:cNvSpPr>
          <p:nvPr>
            <p:ph type="title"/>
          </p:nvPr>
        </p:nvSpPr>
        <p:spPr>
          <a:xfrm>
            <a:off x="541098" y="696999"/>
            <a:ext cx="78867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00" tIns="34275" rIns="68600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333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B33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6"/>
          <p:cNvSpPr txBox="1">
            <a:spLocks noGrp="1"/>
          </p:cNvSpPr>
          <p:nvPr>
            <p:ph type="body" idx="1"/>
          </p:nvPr>
        </p:nvSpPr>
        <p:spPr>
          <a:xfrm>
            <a:off x="2509143" y="2039831"/>
            <a:ext cx="2803500" cy="24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96"/>
          <p:cNvSpPr txBox="1">
            <a:spLocks noGrp="1"/>
          </p:cNvSpPr>
          <p:nvPr>
            <p:ph type="body" idx="2"/>
          </p:nvPr>
        </p:nvSpPr>
        <p:spPr>
          <a:xfrm>
            <a:off x="2141145" y="2039831"/>
            <a:ext cx="361500" cy="24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96"/>
          <p:cNvSpPr txBox="1">
            <a:spLocks noGrp="1"/>
          </p:cNvSpPr>
          <p:nvPr>
            <p:ph type="body" idx="3"/>
          </p:nvPr>
        </p:nvSpPr>
        <p:spPr>
          <a:xfrm>
            <a:off x="5840177" y="2039831"/>
            <a:ext cx="2803500" cy="24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96"/>
          <p:cNvSpPr txBox="1">
            <a:spLocks noGrp="1"/>
          </p:cNvSpPr>
          <p:nvPr>
            <p:ph type="body" idx="4"/>
          </p:nvPr>
        </p:nvSpPr>
        <p:spPr>
          <a:xfrm>
            <a:off x="5472178" y="2039831"/>
            <a:ext cx="361500" cy="24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96"/>
          <p:cNvSpPr txBox="1">
            <a:spLocks noGrp="1"/>
          </p:cNvSpPr>
          <p:nvPr>
            <p:ph type="body" idx="5"/>
          </p:nvPr>
        </p:nvSpPr>
        <p:spPr>
          <a:xfrm>
            <a:off x="324088" y="1053228"/>
            <a:ext cx="21783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76">
          <p15:clr>
            <a:srgbClr val="FBAE40"/>
          </p15:clr>
        </p15:guide>
        <p15:guide id="2" pos="3684">
          <p15:clr>
            <a:srgbClr val="FBAE40"/>
          </p15:clr>
        </p15:guide>
        <p15:guide id="3" pos="1337">
          <p15:clr>
            <a:srgbClr val="FBAE40"/>
          </p15:clr>
        </p15:guide>
        <p15:guide id="4" pos="3445">
          <p15:clr>
            <a:srgbClr val="FBAE40"/>
          </p15:clr>
        </p15:guide>
        <p15:guide id="5" orient="horz" pos="990">
          <p15:clr>
            <a:srgbClr val="FBAE40"/>
          </p15:clr>
        </p15:guide>
        <p15:guide id="6" orient="horz" pos="127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mpia">
  <p:cSld name="Limpia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7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D74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8">
  <p:cSld name="1_1 columna_7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8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98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98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21" name="Google Shape;421;p98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98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1 1">
  <p:cSld name="1_1 columna_3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9"/>
          <p:cNvSpPr txBox="1">
            <a:spLocks noGrp="1"/>
          </p:cNvSpPr>
          <p:nvPr>
            <p:ph type="body" idx="1"/>
          </p:nvPr>
        </p:nvSpPr>
        <p:spPr>
          <a:xfrm>
            <a:off x="324087" y="1053227"/>
            <a:ext cx="4278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5" name="Google Shape;425;p99"/>
          <p:cNvSpPr txBox="1">
            <a:spLocks noGrp="1"/>
          </p:cNvSpPr>
          <p:nvPr>
            <p:ph type="body" idx="2"/>
          </p:nvPr>
        </p:nvSpPr>
        <p:spPr>
          <a:xfrm>
            <a:off x="346238" y="881121"/>
            <a:ext cx="4255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6" name="Google Shape;426;p99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27" name="Google Shape;427;p99"/>
          <p:cNvSpPr txBox="1">
            <a:spLocks noGrp="1"/>
          </p:cNvSpPr>
          <p:nvPr>
            <p:ph type="body" idx="3"/>
          </p:nvPr>
        </p:nvSpPr>
        <p:spPr>
          <a:xfrm>
            <a:off x="333538" y="2673134"/>
            <a:ext cx="4268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ular 5">
  <p:cSld name="6_Titular_5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0"/>
          <p:cNvSpPr txBox="1">
            <a:spLocks noGrp="1"/>
          </p:cNvSpPr>
          <p:nvPr>
            <p:ph type="body" idx="1"/>
          </p:nvPr>
        </p:nvSpPr>
        <p:spPr>
          <a:xfrm>
            <a:off x="566737" y="722776"/>
            <a:ext cx="121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430" name="Google Shape;430;p100"/>
          <p:cNvSpPr txBox="1">
            <a:spLocks noGrp="1"/>
          </p:cNvSpPr>
          <p:nvPr>
            <p:ph type="body" idx="2"/>
          </p:nvPr>
        </p:nvSpPr>
        <p:spPr>
          <a:xfrm>
            <a:off x="819746" y="526569"/>
            <a:ext cx="32196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431" name="Google Shape;431;p100"/>
          <p:cNvSpPr txBox="1">
            <a:spLocks noGrp="1"/>
          </p:cNvSpPr>
          <p:nvPr>
            <p:ph type="body" idx="3"/>
          </p:nvPr>
        </p:nvSpPr>
        <p:spPr>
          <a:xfrm>
            <a:off x="795338" y="1023019"/>
            <a:ext cx="47385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vertical)">
  <p:cSld name="Foto (vertical)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1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00" cy="43149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101"/>
          <p:cNvSpPr txBox="1">
            <a:spLocks noGrp="1"/>
          </p:cNvSpPr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101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10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9">
  <p:cSld name="1_1 columna_8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3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2" name="Google Shape;442;p103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103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44" name="Google Shape;444;p103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5" name="Google Shape;445;p103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10">
  <p:cSld name="1_1 columna_9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4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8" name="Google Shape;448;p104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9" name="Google Shape;449;p104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50" name="Google Shape;450;p104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1" name="Google Shape;451;p104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o de éxito 1">
  <p:cSld name="Caso de éxito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5"/>
          <p:cNvSpPr>
            <a:spLocks noGrp="1"/>
          </p:cNvSpPr>
          <p:nvPr>
            <p:ph type="pic" idx="2"/>
          </p:nvPr>
        </p:nvSpPr>
        <p:spPr>
          <a:xfrm>
            <a:off x="3479872" y="-6349"/>
            <a:ext cx="566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4" name="Google Shape;454;p105"/>
          <p:cNvSpPr txBox="1">
            <a:spLocks noGrp="1"/>
          </p:cNvSpPr>
          <p:nvPr>
            <p:ph type="body" idx="1"/>
          </p:nvPr>
        </p:nvSpPr>
        <p:spPr>
          <a:xfrm>
            <a:off x="350499" y="881121"/>
            <a:ext cx="2846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D6E3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7D6E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5" name="Google Shape;455;p105"/>
          <p:cNvSpPr txBox="1">
            <a:spLocks noGrp="1"/>
          </p:cNvSpPr>
          <p:nvPr>
            <p:ph type="body" idx="3"/>
          </p:nvPr>
        </p:nvSpPr>
        <p:spPr>
          <a:xfrm>
            <a:off x="333539" y="1813388"/>
            <a:ext cx="2864700" cy="26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6" name="Google Shape;456;p105"/>
          <p:cNvSpPr txBox="1">
            <a:spLocks noGrp="1"/>
          </p:cNvSpPr>
          <p:nvPr>
            <p:ph type="body" idx="4"/>
          </p:nvPr>
        </p:nvSpPr>
        <p:spPr>
          <a:xfrm>
            <a:off x="346238" y="1369962"/>
            <a:ext cx="28530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7" name="Google Shape;457;p105"/>
          <p:cNvSpPr txBox="1">
            <a:spLocks noGrp="1"/>
          </p:cNvSpPr>
          <p:nvPr>
            <p:ph type="body" idx="5"/>
          </p:nvPr>
        </p:nvSpPr>
        <p:spPr>
          <a:xfrm>
            <a:off x="324088" y="1053227"/>
            <a:ext cx="2874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1 2">
  <p:cSld name="1_1 columna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6"/>
          <p:cNvSpPr txBox="1">
            <a:spLocks noGrp="1"/>
          </p:cNvSpPr>
          <p:nvPr>
            <p:ph type="body" idx="1"/>
          </p:nvPr>
        </p:nvSpPr>
        <p:spPr>
          <a:xfrm>
            <a:off x="324088" y="1053227"/>
            <a:ext cx="2192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0" name="Google Shape;460;p106"/>
          <p:cNvSpPr txBox="1">
            <a:spLocks noGrp="1"/>
          </p:cNvSpPr>
          <p:nvPr>
            <p:ph type="body" idx="2"/>
          </p:nvPr>
        </p:nvSpPr>
        <p:spPr>
          <a:xfrm>
            <a:off x="346238" y="881121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1" name="Google Shape;461;p106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62" name="Google Shape;462;p106"/>
          <p:cNvSpPr txBox="1">
            <a:spLocks noGrp="1"/>
          </p:cNvSpPr>
          <p:nvPr>
            <p:ph type="body" idx="3"/>
          </p:nvPr>
        </p:nvSpPr>
        <p:spPr>
          <a:xfrm>
            <a:off x="333539" y="1674951"/>
            <a:ext cx="2182500" cy="2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LYC Background 1">
  <p:cSld name="LLYC Background 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7"/>
          <p:cNvSpPr txBox="1">
            <a:spLocks noGrp="1"/>
          </p:cNvSpPr>
          <p:nvPr>
            <p:ph type="title"/>
          </p:nvPr>
        </p:nvSpPr>
        <p:spPr>
          <a:xfrm>
            <a:off x="941124" y="1769193"/>
            <a:ext cx="72369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a 16">
  <p:cSld name="1_1 columna_15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8"/>
          <p:cNvSpPr txBox="1">
            <a:spLocks noGrp="1"/>
          </p:cNvSpPr>
          <p:nvPr>
            <p:ph type="body" idx="1"/>
          </p:nvPr>
        </p:nvSpPr>
        <p:spPr>
          <a:xfrm>
            <a:off x="333539" y="1642862"/>
            <a:ext cx="2202300" cy="28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7" name="Google Shape;467;p108"/>
          <p:cNvSpPr txBox="1">
            <a:spLocks noGrp="1"/>
          </p:cNvSpPr>
          <p:nvPr>
            <p:ph type="body" idx="2"/>
          </p:nvPr>
        </p:nvSpPr>
        <p:spPr>
          <a:xfrm>
            <a:off x="346238" y="80809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48C9C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148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8" name="Google Shape;468;p108"/>
          <p:cNvSpPr txBox="1">
            <a:spLocks noGrp="1"/>
          </p:cNvSpPr>
          <p:nvPr>
            <p:ph type="sldNum" idx="12"/>
          </p:nvPr>
        </p:nvSpPr>
        <p:spPr>
          <a:xfrm>
            <a:off x="8285982" y="4734680"/>
            <a:ext cx="357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69" name="Google Shape;469;p108"/>
          <p:cNvSpPr txBox="1">
            <a:spLocks noGrp="1"/>
          </p:cNvSpPr>
          <p:nvPr>
            <p:ph type="body" idx="3"/>
          </p:nvPr>
        </p:nvSpPr>
        <p:spPr>
          <a:xfrm>
            <a:off x="346238" y="1370619"/>
            <a:ext cx="21804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A263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108"/>
          <p:cNvSpPr txBox="1">
            <a:spLocks noGrp="1"/>
          </p:cNvSpPr>
          <p:nvPr>
            <p:ph type="body" idx="4"/>
          </p:nvPr>
        </p:nvSpPr>
        <p:spPr>
          <a:xfrm>
            <a:off x="324088" y="980204"/>
            <a:ext cx="22119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263B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38">
          <p15:clr>
            <a:srgbClr val="F26B43"/>
          </p15:clr>
        </p15:guide>
        <p15:guide id="2" pos="272">
          <p15:clr>
            <a:srgbClr val="F26B43"/>
          </p15:clr>
        </p15:guide>
        <p15:guide id="3" pos="5445">
          <p15:clr>
            <a:srgbClr val="F26B43"/>
          </p15:clr>
        </p15:guide>
        <p15:guide id="4" orient="horz" pos="186">
          <p15:clr>
            <a:srgbClr val="F26B43"/>
          </p15:clr>
        </p15:guide>
        <p15:guide id="5" orient="horz" pos="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CA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"/>
          <p:cNvSpPr/>
          <p:nvPr/>
        </p:nvSpPr>
        <p:spPr>
          <a:xfrm flipH="1">
            <a:off x="537513" y="843450"/>
            <a:ext cx="9300" cy="4299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"/>
          <p:cNvSpPr txBox="1"/>
          <p:nvPr/>
        </p:nvSpPr>
        <p:spPr>
          <a:xfrm>
            <a:off x="737325" y="4767009"/>
            <a:ext cx="5194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10.12.24 | FERNANDO GOMÁ LANZÓN</a:t>
            </a:r>
            <a:endParaRPr sz="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1"/>
          <p:cNvSpPr txBox="1"/>
          <p:nvPr/>
        </p:nvSpPr>
        <p:spPr>
          <a:xfrm>
            <a:off x="730349" y="2870948"/>
            <a:ext cx="8461500" cy="78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b" anchorCtr="0">
            <a:noAutofit/>
          </a:bodyPr>
          <a:lstStyle/>
          <a:p>
            <a:endParaRPr lang="es-ES" dirty="0"/>
          </a:p>
          <a:p>
            <a:r>
              <a:rPr lang="es-ES" dirty="0"/>
              <a:t> </a:t>
            </a:r>
            <a:r>
              <a:rPr lang="es-E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Actas en documentos digitales</a:t>
            </a:r>
            <a:endParaRPr lang="e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94D92-9222-4197-A5BC-3C4F3265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87" b="26660"/>
          <a:stretch/>
        </p:blipFill>
        <p:spPr>
          <a:xfrm>
            <a:off x="7732188" y="81324"/>
            <a:ext cx="1324406" cy="664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"/>
          <p:cNvSpPr txBox="1"/>
          <p:nvPr/>
        </p:nvSpPr>
        <p:spPr>
          <a:xfrm>
            <a:off x="394416" y="611971"/>
            <a:ext cx="5763269" cy="40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ts val="900"/>
            </a:pPr>
            <a:r>
              <a:rPr lang="es-ES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Índice</a:t>
            </a:r>
            <a:endParaRPr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 i="0" u="none" strike="noStrike" cap="none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4" name="Google Shape;724;p9"/>
          <p:cNvCxnSpPr/>
          <p:nvPr/>
        </p:nvCxnSpPr>
        <p:spPr>
          <a:xfrm>
            <a:off x="0" y="761175"/>
            <a:ext cx="3861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5" name="Google Shape;725;p9"/>
          <p:cNvSpPr/>
          <p:nvPr/>
        </p:nvSpPr>
        <p:spPr>
          <a:xfrm>
            <a:off x="8904000" y="-100"/>
            <a:ext cx="249300" cy="51435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9"/>
          <p:cNvSpPr txBox="1"/>
          <p:nvPr/>
        </p:nvSpPr>
        <p:spPr>
          <a:xfrm>
            <a:off x="1619985" y="578614"/>
            <a:ext cx="5665620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es-ES" sz="2200" b="1" i="1" dirty="0">
                <a:solidFill>
                  <a:srgbClr val="33303C"/>
                </a:solidFill>
                <a:latin typeface="Montserrat"/>
                <a:ea typeface="Montserrat ExtraBold"/>
                <a:cs typeface="Montserrat ExtraBold"/>
                <a:sym typeface="Montserrat"/>
              </a:rPr>
              <a:t> </a:t>
            </a:r>
            <a:r>
              <a:rPr lang="es-ES_tradnl" sz="2000" b="1" i="1" dirty="0">
                <a:solidFill>
                  <a:srgbClr val="33303C"/>
                </a:solidFill>
                <a:latin typeface="Montserrat"/>
                <a:ea typeface="Montserrat ExtraBold"/>
                <a:cs typeface="Montserrat ExtraBold"/>
                <a:sym typeface="Montserrat"/>
              </a:rPr>
              <a:t>Actas en documentos digitales</a:t>
            </a:r>
            <a:endParaRPr sz="2000" b="1" i="1" dirty="0">
              <a:solidFill>
                <a:srgbClr val="33303C"/>
              </a:solidFill>
              <a:latin typeface="Montserrat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7" name="Google Shape;727;p9"/>
          <p:cNvSpPr txBox="1"/>
          <p:nvPr/>
        </p:nvSpPr>
        <p:spPr>
          <a:xfrm>
            <a:off x="886478" y="1398613"/>
            <a:ext cx="3434236" cy="306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Actas "de </a:t>
            </a:r>
            <a:r>
              <a:rPr lang="es-ES" dirty="0" err="1"/>
              <a:t>Whatsapp</a:t>
            </a:r>
            <a:r>
              <a:rPr lang="es-ES" dirty="0"/>
              <a:t>"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La prohibición de hacer constar en acta conversaciones telefónicas: razón y límites (art. 198.1.7º Reglamento)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Actas de web pública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Actas de intranet y correos electrónicos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Acta de redes sociales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23294" r="13345" b="25458"/>
          <a:stretch/>
        </p:blipFill>
        <p:spPr>
          <a:xfrm>
            <a:off x="7660442" y="52220"/>
            <a:ext cx="1070101" cy="78822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720F80-3131-4ADC-91B1-BF73179FB910}"/>
              </a:ext>
            </a:extLst>
          </p:cNvPr>
          <p:cNvSpPr/>
          <p:nvPr/>
        </p:nvSpPr>
        <p:spPr>
          <a:xfrm>
            <a:off x="0" y="4940700"/>
            <a:ext cx="1600200" cy="20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oogle Shape;477;p1"/>
          <p:cNvSpPr txBox="1"/>
          <p:nvPr/>
        </p:nvSpPr>
        <p:spPr>
          <a:xfrm>
            <a:off x="-53788" y="4940700"/>
            <a:ext cx="16002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rmAutofit fontScale="92500"/>
          </a:bodyPr>
          <a:lstStyle/>
          <a:p>
            <a:pPr lvl="0">
              <a:buSzPts val="800"/>
            </a:pPr>
            <a:r>
              <a:rPr lang="es-ES" sz="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FERNANDO GOMÁ LANZÓN</a:t>
            </a:r>
            <a:endParaRPr sz="800" b="1" i="0" u="none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27;p9">
            <a:extLst>
              <a:ext uri="{FF2B5EF4-FFF2-40B4-BE49-F238E27FC236}">
                <a16:creationId xmlns:a16="http://schemas.microsoft.com/office/drawing/2014/main" id="{EB50AA1F-22D7-4D60-9CBF-8F097386E935}"/>
              </a:ext>
            </a:extLst>
          </p:cNvPr>
          <p:cNvSpPr txBox="1"/>
          <p:nvPr/>
        </p:nvSpPr>
        <p:spPr>
          <a:xfrm>
            <a:off x="5215544" y="1266770"/>
            <a:ext cx="3702970" cy="33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43800" rIns="87600" bIns="438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Un acta posible: envío de correos electrónicos por parte del notario (Art. 201 Reglamento)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Especialidades en materia laboral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Actas de depósito de documentos o programas informáticos</a:t>
            </a:r>
          </a:p>
          <a:p>
            <a:pPr>
              <a:spcAft>
                <a:spcPts val="600"/>
              </a:spcAft>
            </a:pPr>
            <a:r>
              <a:rPr lang="es-E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Actas especiales de daños por la DANA </a:t>
            </a:r>
          </a:p>
        </p:txBody>
      </p:sp>
      <p:pic>
        <p:nvPicPr>
          <p:cNvPr id="1026" name="Picture 2" descr="Actas - Iconos gratis de interfaz">
            <a:extLst>
              <a:ext uri="{FF2B5EF4-FFF2-40B4-BE49-F238E27FC236}">
                <a16:creationId xmlns:a16="http://schemas.microsoft.com/office/drawing/2014/main" id="{C7027614-4473-4397-A165-7FB1334D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1" y="1402074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ctas - Iconos gratis de interfaz">
            <a:extLst>
              <a:ext uri="{FF2B5EF4-FFF2-40B4-BE49-F238E27FC236}">
                <a16:creationId xmlns:a16="http://schemas.microsoft.com/office/drawing/2014/main" id="{D573BEED-020E-474D-AA45-2C87545A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1" y="2013763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ctas - Iconos gratis de interfaz">
            <a:extLst>
              <a:ext uri="{FF2B5EF4-FFF2-40B4-BE49-F238E27FC236}">
                <a16:creationId xmlns:a16="http://schemas.microsoft.com/office/drawing/2014/main" id="{AEC478E8-6BB6-4588-B73B-EF365B48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1" y="3007811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ctas - Iconos gratis de interfaz">
            <a:extLst>
              <a:ext uri="{FF2B5EF4-FFF2-40B4-BE49-F238E27FC236}">
                <a16:creationId xmlns:a16="http://schemas.microsoft.com/office/drawing/2014/main" id="{0438319C-9A0D-4909-9738-5A954839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1" y="3619500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ctas - Iconos gratis de interfaz">
            <a:extLst>
              <a:ext uri="{FF2B5EF4-FFF2-40B4-BE49-F238E27FC236}">
                <a16:creationId xmlns:a16="http://schemas.microsoft.com/office/drawing/2014/main" id="{53DFF75A-EB1E-4E78-8943-BD9381A9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1" y="4145892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ctas - Iconos gratis de interfaz">
            <a:extLst>
              <a:ext uri="{FF2B5EF4-FFF2-40B4-BE49-F238E27FC236}">
                <a16:creationId xmlns:a16="http://schemas.microsoft.com/office/drawing/2014/main" id="{E9A92389-0469-4A3E-B102-117C050C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06" y="1330010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ctas - Iconos gratis de interfaz">
            <a:extLst>
              <a:ext uri="{FF2B5EF4-FFF2-40B4-BE49-F238E27FC236}">
                <a16:creationId xmlns:a16="http://schemas.microsoft.com/office/drawing/2014/main" id="{562D09AC-A164-4B66-909F-6EEA5C61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06" y="2253501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ctas - Iconos gratis de interfaz">
            <a:extLst>
              <a:ext uri="{FF2B5EF4-FFF2-40B4-BE49-F238E27FC236}">
                <a16:creationId xmlns:a16="http://schemas.microsoft.com/office/drawing/2014/main" id="{FA5F559B-C825-4CA7-86B6-06A99F7E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06" y="2883805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ctas - Iconos gratis de interfaz">
            <a:extLst>
              <a:ext uri="{FF2B5EF4-FFF2-40B4-BE49-F238E27FC236}">
                <a16:creationId xmlns:a16="http://schemas.microsoft.com/office/drawing/2014/main" id="{896D83B2-3C96-4528-831C-678BA57F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06" y="3667434"/>
            <a:ext cx="306650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316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Personalizado 23">
      <a:dk1>
        <a:srgbClr val="6D7474"/>
      </a:dk1>
      <a:lt1>
        <a:srgbClr val="FFFFFF"/>
      </a:lt1>
      <a:dk2>
        <a:srgbClr val="D74154"/>
      </a:dk2>
      <a:lt2>
        <a:srgbClr val="09253A"/>
      </a:lt2>
      <a:accent1>
        <a:srgbClr val="E58232"/>
      </a:accent1>
      <a:accent2>
        <a:srgbClr val="505354"/>
      </a:accent2>
      <a:accent3>
        <a:srgbClr val="868E90"/>
      </a:accent3>
      <a:accent4>
        <a:srgbClr val="98C486"/>
      </a:accent4>
      <a:accent5>
        <a:srgbClr val="148B9C"/>
      </a:accent5>
      <a:accent6>
        <a:srgbClr val="B61918"/>
      </a:accent6>
      <a:hlink>
        <a:srgbClr val="D74154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105</Words>
  <Application>Microsoft Office PowerPoint</Application>
  <PresentationFormat>Presentación en pantalla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7" baseType="lpstr">
      <vt:lpstr>Open Sans</vt:lpstr>
      <vt:lpstr>Montserrat Light</vt:lpstr>
      <vt:lpstr>Noto Sans Symbols</vt:lpstr>
      <vt:lpstr>Courier New</vt:lpstr>
      <vt:lpstr>Calibri</vt:lpstr>
      <vt:lpstr>Montserrat</vt:lpstr>
      <vt:lpstr>Helvetica Neue</vt:lpstr>
      <vt:lpstr>Montserrat ExtraBold</vt:lpstr>
      <vt:lpstr>Montserrat ExtraLight</vt:lpstr>
      <vt:lpstr>Montserrat Medium</vt:lpstr>
      <vt:lpstr>Montserrat SemiBold</vt:lpstr>
      <vt:lpstr>Helvetica Neue Light</vt:lpstr>
      <vt:lpstr>Arial</vt:lpstr>
      <vt:lpstr>Simple Light</vt:lpstr>
      <vt:lpstr>Interior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Pérez De Miguel</dc:creator>
  <cp:lastModifiedBy>Francis Ochoa Flores</cp:lastModifiedBy>
  <cp:revision>127</cp:revision>
  <dcterms:modified xsi:type="dcterms:W3CDTF">2024-12-10T16:41:29Z</dcterms:modified>
</cp:coreProperties>
</file>